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22" r:id="rId3"/>
    <p:sldMasterId id="2147483741" r:id="rId4"/>
    <p:sldMasterId id="2147483793" r:id="rId5"/>
  </p:sldMasterIdLst>
  <p:notesMasterIdLst>
    <p:notesMasterId r:id="rId36"/>
  </p:notesMasterIdLst>
  <p:sldIdLst>
    <p:sldId id="2147479871" r:id="rId6"/>
    <p:sldId id="2147480098" r:id="rId7"/>
    <p:sldId id="2147480063" r:id="rId8"/>
    <p:sldId id="2147480062" r:id="rId9"/>
    <p:sldId id="2147480060" r:id="rId10"/>
    <p:sldId id="2147480153" r:id="rId11"/>
    <p:sldId id="2147477230" r:id="rId12"/>
    <p:sldId id="2147479818" r:id="rId13"/>
    <p:sldId id="2147480145" r:id="rId14"/>
    <p:sldId id="2147480154" r:id="rId15"/>
    <p:sldId id="2147479946" r:id="rId16"/>
    <p:sldId id="2147480016" r:id="rId17"/>
    <p:sldId id="2147480146" r:id="rId18"/>
    <p:sldId id="2147480119" r:id="rId19"/>
    <p:sldId id="2147479876" r:id="rId20"/>
    <p:sldId id="2147479877" r:id="rId21"/>
    <p:sldId id="2147479880" r:id="rId22"/>
    <p:sldId id="2147479881" r:id="rId23"/>
    <p:sldId id="2147479882" r:id="rId24"/>
    <p:sldId id="2147480143" r:id="rId25"/>
    <p:sldId id="2147480005" r:id="rId26"/>
    <p:sldId id="2147479976" r:id="rId27"/>
    <p:sldId id="2147479884" r:id="rId28"/>
    <p:sldId id="2147480036" r:id="rId29"/>
    <p:sldId id="2147480147" r:id="rId30"/>
    <p:sldId id="2147480148" r:id="rId31"/>
    <p:sldId id="2147480149" r:id="rId32"/>
    <p:sldId id="2147480150" r:id="rId33"/>
    <p:sldId id="2147480151" r:id="rId34"/>
    <p:sldId id="21474801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DD3271-EFCB-4C3F-BFB2-6E74D5CBF1D6}">
          <p14:sldIdLst/>
        </p14:section>
        <p14:section name="OpenAI Intro" id="{633CEF5F-526F-4D24-A3D1-C9C0BB3AE765}">
          <p14:sldIdLst>
            <p14:sldId id="2147479871"/>
            <p14:sldId id="2147480098"/>
            <p14:sldId id="2147480063"/>
            <p14:sldId id="2147480062"/>
            <p14:sldId id="2147480060"/>
            <p14:sldId id="2147480153"/>
          </p14:sldIdLst>
        </p14:section>
        <p14:section name="Azure OpenAI" id="{A88AB87D-6CEC-4CC0-9F90-AA6831C1EDA3}">
          <p14:sldIdLst>
            <p14:sldId id="2147477230"/>
            <p14:sldId id="2147479818"/>
            <p14:sldId id="2147480145"/>
            <p14:sldId id="2147480154"/>
            <p14:sldId id="2147479946"/>
            <p14:sldId id="2147480016"/>
            <p14:sldId id="2147480146"/>
            <p14:sldId id="2147480119"/>
            <p14:sldId id="2147479876"/>
            <p14:sldId id="2147479877"/>
            <p14:sldId id="2147479880"/>
            <p14:sldId id="2147479881"/>
            <p14:sldId id="2147479882"/>
            <p14:sldId id="2147480143"/>
            <p14:sldId id="2147480005"/>
            <p14:sldId id="2147479976"/>
            <p14:sldId id="2147479884"/>
            <p14:sldId id="2147480036"/>
            <p14:sldId id="2147480147"/>
            <p14:sldId id="2147480148"/>
            <p14:sldId id="2147480149"/>
            <p14:sldId id="2147480150"/>
            <p14:sldId id="2147480151"/>
            <p14:sldId id="2147480152"/>
          </p14:sldIdLst>
        </p14:section>
        <p14:section name="ChatGPT" id="{D96C985C-6750-4635-A556-26B5020E64D4}">
          <p14:sldIdLst/>
        </p14:section>
        <p14:section name="Demo" id="{9795E9A5-C7C0-45DF-8D2D-F8624E8ACEB5}">
          <p14:sldIdLst/>
        </p14:section>
        <p14:section name="Thank you + NextSteps" id="{D7FF97AC-728C-420C-926D-242E7F0FAFF2}">
          <p14:sldIdLst/>
        </p14:section>
        <p14:section name="Additional for Tech Audience" id="{DCB57CB4-8787-4C3E-BBFE-81E7539D79A8}">
          <p14:sldIdLst/>
        </p14:section>
        <p14:section name="Additional for Tech Audience: GPT-3" id="{3A3E9830-57C9-4660-A43A-C431733FA22D}">
          <p14:sldIdLst/>
        </p14:section>
        <p14:section name="Appendix" id="{78BBF93C-F990-4A58-8E2B-924A5DD288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Dwarakanath" userId="19dd504a-49a2-4e4e-a4ac-a0b783e54053" providerId="ADAL" clId="{4C5FD2BF-CD61-40FC-8A30-B7C2DDED2BFF}"/>
    <pc:docChg chg="custSel delSld modSection">
      <pc:chgData name="Anil Dwarakanath" userId="19dd504a-49a2-4e4e-a4ac-a0b783e54053" providerId="ADAL" clId="{4C5FD2BF-CD61-40FC-8A30-B7C2DDED2BFF}" dt="2023-04-12T04:40:27.052" v="169" actId="2696"/>
      <pc:docMkLst>
        <pc:docMk/>
      </pc:docMkLst>
      <pc:sldChg chg="del">
        <pc:chgData name="Anil Dwarakanath" userId="19dd504a-49a2-4e4e-a4ac-a0b783e54053" providerId="ADAL" clId="{4C5FD2BF-CD61-40FC-8A30-B7C2DDED2BFF}" dt="2023-04-11T16:23:09.465" v="0" actId="47"/>
        <pc:sldMkLst>
          <pc:docMk/>
          <pc:sldMk cId="966968309" sldId="2147479886"/>
        </pc:sldMkLst>
      </pc:sldChg>
      <pc:sldChg chg="del">
        <pc:chgData name="Anil Dwarakanath" userId="19dd504a-49a2-4e4e-a4ac-a0b783e54053" providerId="ADAL" clId="{4C5FD2BF-CD61-40FC-8A30-B7C2DDED2BFF}" dt="2023-04-11T16:23:11.494" v="1" actId="47"/>
        <pc:sldMkLst>
          <pc:docMk/>
          <pc:sldMk cId="1806521803" sldId="2147480144"/>
        </pc:sldMkLst>
      </pc:sldChg>
      <pc:sldMasterChg chg="delSldLayout">
        <pc:chgData name="Anil Dwarakanath" userId="19dd504a-49a2-4e4e-a4ac-a0b783e54053" providerId="ADAL" clId="{4C5FD2BF-CD61-40FC-8A30-B7C2DDED2BFF}" dt="2023-04-12T04:40:26.306" v="17" actId="2696"/>
        <pc:sldMasterMkLst>
          <pc:docMk/>
          <pc:sldMasterMk cId="4010151264" sldId="2147483660"/>
        </pc:sldMasterMkLst>
        <pc:sldLayoutChg chg="del">
          <pc:chgData name="Anil Dwarakanath" userId="19dd504a-49a2-4e4e-a4ac-a0b783e54053" providerId="ADAL" clId="{4C5FD2BF-CD61-40FC-8A30-B7C2DDED2BFF}" dt="2023-04-12T04:40:26.306" v="17" actId="2696"/>
          <pc:sldLayoutMkLst>
            <pc:docMk/>
            <pc:sldMasterMk cId="4010151264" sldId="2147483660"/>
            <pc:sldLayoutMk cId="3903792093" sldId="2147483661"/>
          </pc:sldLayoutMkLst>
        </pc:sldLayoutChg>
        <pc:sldLayoutChg chg="del">
          <pc:chgData name="Anil Dwarakanath" userId="19dd504a-49a2-4e4e-a4ac-a0b783e54053" providerId="ADAL" clId="{4C5FD2BF-CD61-40FC-8A30-B7C2DDED2BFF}" dt="2023-04-12T04:40:25.957" v="16" actId="2696"/>
          <pc:sldLayoutMkLst>
            <pc:docMk/>
            <pc:sldMasterMk cId="4010151264" sldId="2147483660"/>
            <pc:sldLayoutMk cId="4089223299" sldId="2147483663"/>
          </pc:sldLayoutMkLst>
        </pc:sldLayoutChg>
        <pc:sldLayoutChg chg="del">
          <pc:chgData name="Anil Dwarakanath" userId="19dd504a-49a2-4e4e-a4ac-a0b783e54053" providerId="ADAL" clId="{4C5FD2BF-CD61-40FC-8A30-B7C2DDED2BFF}" dt="2023-04-12T04:40:25.925" v="15" actId="2696"/>
          <pc:sldLayoutMkLst>
            <pc:docMk/>
            <pc:sldMasterMk cId="4010151264" sldId="2147483660"/>
            <pc:sldLayoutMk cId="4143376120" sldId="2147483664"/>
          </pc:sldLayoutMkLst>
        </pc:sldLayoutChg>
        <pc:sldLayoutChg chg="del">
          <pc:chgData name="Anil Dwarakanath" userId="19dd504a-49a2-4e4e-a4ac-a0b783e54053" providerId="ADAL" clId="{4C5FD2BF-CD61-40FC-8A30-B7C2DDED2BFF}" dt="2023-04-12T04:40:25.896" v="14" actId="2696"/>
          <pc:sldLayoutMkLst>
            <pc:docMk/>
            <pc:sldMasterMk cId="4010151264" sldId="2147483660"/>
            <pc:sldLayoutMk cId="997305855" sldId="2147483665"/>
          </pc:sldLayoutMkLst>
        </pc:sldLayoutChg>
        <pc:sldLayoutChg chg="del">
          <pc:chgData name="Anil Dwarakanath" userId="19dd504a-49a2-4e4e-a4ac-a0b783e54053" providerId="ADAL" clId="{4C5FD2BF-CD61-40FC-8A30-B7C2DDED2BFF}" dt="2023-04-12T04:40:25.879" v="13" actId="2696"/>
          <pc:sldLayoutMkLst>
            <pc:docMk/>
            <pc:sldMasterMk cId="4010151264" sldId="2147483660"/>
            <pc:sldLayoutMk cId="998659699" sldId="2147483667"/>
          </pc:sldLayoutMkLst>
        </pc:sldLayoutChg>
        <pc:sldLayoutChg chg="del">
          <pc:chgData name="Anil Dwarakanath" userId="19dd504a-49a2-4e4e-a4ac-a0b783e54053" providerId="ADAL" clId="{4C5FD2BF-CD61-40FC-8A30-B7C2DDED2BFF}" dt="2023-04-12T04:40:25.879" v="12" actId="2696"/>
          <pc:sldLayoutMkLst>
            <pc:docMk/>
            <pc:sldMasterMk cId="4010151264" sldId="2147483660"/>
            <pc:sldLayoutMk cId="4101263443" sldId="2147483668"/>
          </pc:sldLayoutMkLst>
        </pc:sldLayoutChg>
        <pc:sldLayoutChg chg="del">
          <pc:chgData name="Anil Dwarakanath" userId="19dd504a-49a2-4e4e-a4ac-a0b783e54053" providerId="ADAL" clId="{4C5FD2BF-CD61-40FC-8A30-B7C2DDED2BFF}" dt="2023-04-12T04:40:25.879" v="11" actId="2696"/>
          <pc:sldLayoutMkLst>
            <pc:docMk/>
            <pc:sldMasterMk cId="4010151264" sldId="2147483660"/>
            <pc:sldLayoutMk cId="738884755" sldId="2147483669"/>
          </pc:sldLayoutMkLst>
        </pc:sldLayoutChg>
        <pc:sldLayoutChg chg="del">
          <pc:chgData name="Anil Dwarakanath" userId="19dd504a-49a2-4e4e-a4ac-a0b783e54053" providerId="ADAL" clId="{4C5FD2BF-CD61-40FC-8A30-B7C2DDED2BFF}" dt="2023-04-12T04:40:25.879" v="10" actId="2696"/>
          <pc:sldLayoutMkLst>
            <pc:docMk/>
            <pc:sldMasterMk cId="4010151264" sldId="2147483660"/>
            <pc:sldLayoutMk cId="3990134790" sldId="2147483670"/>
          </pc:sldLayoutMkLst>
        </pc:sldLayoutChg>
        <pc:sldLayoutChg chg="del">
          <pc:chgData name="Anil Dwarakanath" userId="19dd504a-49a2-4e4e-a4ac-a0b783e54053" providerId="ADAL" clId="{4C5FD2BF-CD61-40FC-8A30-B7C2DDED2BFF}" dt="2023-04-12T04:40:25.799" v="9" actId="2696"/>
          <pc:sldLayoutMkLst>
            <pc:docMk/>
            <pc:sldMasterMk cId="4010151264" sldId="2147483660"/>
            <pc:sldLayoutMk cId="3535972155" sldId="2147483671"/>
          </pc:sldLayoutMkLst>
        </pc:sldLayoutChg>
        <pc:sldLayoutChg chg="del">
          <pc:chgData name="Anil Dwarakanath" userId="19dd504a-49a2-4e4e-a4ac-a0b783e54053" providerId="ADAL" clId="{4C5FD2BF-CD61-40FC-8A30-B7C2DDED2BFF}" dt="2023-04-12T04:40:25.783" v="8" actId="2696"/>
          <pc:sldLayoutMkLst>
            <pc:docMk/>
            <pc:sldMasterMk cId="4010151264" sldId="2147483660"/>
            <pc:sldLayoutMk cId="809515082" sldId="2147483672"/>
          </pc:sldLayoutMkLst>
        </pc:sldLayoutChg>
        <pc:sldLayoutChg chg="del">
          <pc:chgData name="Anil Dwarakanath" userId="19dd504a-49a2-4e4e-a4ac-a0b783e54053" providerId="ADAL" clId="{4C5FD2BF-CD61-40FC-8A30-B7C2DDED2BFF}" dt="2023-04-12T04:40:25.783" v="7" actId="2696"/>
          <pc:sldLayoutMkLst>
            <pc:docMk/>
            <pc:sldMasterMk cId="4010151264" sldId="2147483660"/>
            <pc:sldLayoutMk cId="2291955465" sldId="2147483673"/>
          </pc:sldLayoutMkLst>
        </pc:sldLayoutChg>
        <pc:sldLayoutChg chg="del">
          <pc:chgData name="Anil Dwarakanath" userId="19dd504a-49a2-4e4e-a4ac-a0b783e54053" providerId="ADAL" clId="{4C5FD2BF-CD61-40FC-8A30-B7C2DDED2BFF}" dt="2023-04-12T04:40:25.783" v="6" actId="2696"/>
          <pc:sldLayoutMkLst>
            <pc:docMk/>
            <pc:sldMasterMk cId="4010151264" sldId="2147483660"/>
            <pc:sldLayoutMk cId="4097857667" sldId="2147483674"/>
          </pc:sldLayoutMkLst>
        </pc:sldLayoutChg>
        <pc:sldLayoutChg chg="del">
          <pc:chgData name="Anil Dwarakanath" userId="19dd504a-49a2-4e4e-a4ac-a0b783e54053" providerId="ADAL" clId="{4C5FD2BF-CD61-40FC-8A30-B7C2DDED2BFF}" dt="2023-04-12T04:40:25.767" v="5" actId="2696"/>
          <pc:sldLayoutMkLst>
            <pc:docMk/>
            <pc:sldMasterMk cId="4010151264" sldId="2147483660"/>
            <pc:sldLayoutMk cId="2743597319" sldId="2147483675"/>
          </pc:sldLayoutMkLst>
        </pc:sldLayoutChg>
        <pc:sldLayoutChg chg="del">
          <pc:chgData name="Anil Dwarakanath" userId="19dd504a-49a2-4e4e-a4ac-a0b783e54053" providerId="ADAL" clId="{4C5FD2BF-CD61-40FC-8A30-B7C2DDED2BFF}" dt="2023-04-12T04:40:25.767" v="4" actId="2696"/>
          <pc:sldLayoutMkLst>
            <pc:docMk/>
            <pc:sldMasterMk cId="4010151264" sldId="2147483660"/>
            <pc:sldLayoutMk cId="2260845675" sldId="2147483676"/>
          </pc:sldLayoutMkLst>
        </pc:sldLayoutChg>
        <pc:sldLayoutChg chg="del">
          <pc:chgData name="Anil Dwarakanath" userId="19dd504a-49a2-4e4e-a4ac-a0b783e54053" providerId="ADAL" clId="{4C5FD2BF-CD61-40FC-8A30-B7C2DDED2BFF}" dt="2023-04-12T04:40:25.738" v="3" actId="2696"/>
          <pc:sldLayoutMkLst>
            <pc:docMk/>
            <pc:sldMasterMk cId="4010151264" sldId="2147483660"/>
            <pc:sldLayoutMk cId="3291367869" sldId="2147483678"/>
          </pc:sldLayoutMkLst>
        </pc:sldLayoutChg>
        <pc:sldLayoutChg chg="del">
          <pc:chgData name="Anil Dwarakanath" userId="19dd504a-49a2-4e4e-a4ac-a0b783e54053" providerId="ADAL" clId="{4C5FD2BF-CD61-40FC-8A30-B7C2DDED2BFF}" dt="2023-04-12T04:40:25.732" v="2" actId="2696"/>
          <pc:sldLayoutMkLst>
            <pc:docMk/>
            <pc:sldMasterMk cId="4010151264" sldId="2147483660"/>
            <pc:sldLayoutMk cId="2061689492" sldId="2147483679"/>
          </pc:sldLayoutMkLst>
        </pc:sldLayoutChg>
      </pc:sldMasterChg>
      <pc:sldMasterChg chg="delSldLayout">
        <pc:chgData name="Anil Dwarakanath" userId="19dd504a-49a2-4e4e-a4ac-a0b783e54053" providerId="ADAL" clId="{4C5FD2BF-CD61-40FC-8A30-B7C2DDED2BFF}" dt="2023-04-12T04:40:26.487" v="57" actId="2696"/>
        <pc:sldMasterMkLst>
          <pc:docMk/>
          <pc:sldMasterMk cId="853517998" sldId="2147483680"/>
        </pc:sldMasterMkLst>
        <pc:sldLayoutChg chg="del">
          <pc:chgData name="Anil Dwarakanath" userId="19dd504a-49a2-4e4e-a4ac-a0b783e54053" providerId="ADAL" clId="{4C5FD2BF-CD61-40FC-8A30-B7C2DDED2BFF}" dt="2023-04-12T04:40:26.487" v="57" actId="2696"/>
          <pc:sldLayoutMkLst>
            <pc:docMk/>
            <pc:sldMasterMk cId="853517998" sldId="2147483680"/>
            <pc:sldLayoutMk cId="2815906264" sldId="2147483681"/>
          </pc:sldLayoutMkLst>
        </pc:sldLayoutChg>
        <pc:sldLayoutChg chg="del">
          <pc:chgData name="Anil Dwarakanath" userId="19dd504a-49a2-4e4e-a4ac-a0b783e54053" providerId="ADAL" clId="{4C5FD2BF-CD61-40FC-8A30-B7C2DDED2BFF}" dt="2023-04-12T04:40:26.487" v="56" actId="2696"/>
          <pc:sldLayoutMkLst>
            <pc:docMk/>
            <pc:sldMasterMk cId="853517998" sldId="2147483680"/>
            <pc:sldLayoutMk cId="4127787995" sldId="2147483682"/>
          </pc:sldLayoutMkLst>
        </pc:sldLayoutChg>
        <pc:sldLayoutChg chg="del">
          <pc:chgData name="Anil Dwarakanath" userId="19dd504a-49a2-4e4e-a4ac-a0b783e54053" providerId="ADAL" clId="{4C5FD2BF-CD61-40FC-8A30-B7C2DDED2BFF}" dt="2023-04-12T04:40:26.487" v="55" actId="2696"/>
          <pc:sldLayoutMkLst>
            <pc:docMk/>
            <pc:sldMasterMk cId="853517998" sldId="2147483680"/>
            <pc:sldLayoutMk cId="2610772623" sldId="2147483683"/>
          </pc:sldLayoutMkLst>
        </pc:sldLayoutChg>
        <pc:sldLayoutChg chg="del">
          <pc:chgData name="Anil Dwarakanath" userId="19dd504a-49a2-4e4e-a4ac-a0b783e54053" providerId="ADAL" clId="{4C5FD2BF-CD61-40FC-8A30-B7C2DDED2BFF}" dt="2023-04-12T04:40:26.485" v="54" actId="2696"/>
          <pc:sldLayoutMkLst>
            <pc:docMk/>
            <pc:sldMasterMk cId="853517998" sldId="2147483680"/>
            <pc:sldLayoutMk cId="311722762" sldId="2147483684"/>
          </pc:sldLayoutMkLst>
        </pc:sldLayoutChg>
        <pc:sldLayoutChg chg="del">
          <pc:chgData name="Anil Dwarakanath" userId="19dd504a-49a2-4e4e-a4ac-a0b783e54053" providerId="ADAL" clId="{4C5FD2BF-CD61-40FC-8A30-B7C2DDED2BFF}" dt="2023-04-12T04:40:26.483" v="53" actId="2696"/>
          <pc:sldLayoutMkLst>
            <pc:docMk/>
            <pc:sldMasterMk cId="853517998" sldId="2147483680"/>
            <pc:sldLayoutMk cId="3197157808" sldId="2147483685"/>
          </pc:sldLayoutMkLst>
        </pc:sldLayoutChg>
        <pc:sldLayoutChg chg="del">
          <pc:chgData name="Anil Dwarakanath" userId="19dd504a-49a2-4e4e-a4ac-a0b783e54053" providerId="ADAL" clId="{4C5FD2BF-CD61-40FC-8A30-B7C2DDED2BFF}" dt="2023-04-12T04:40:26.480" v="52" actId="2696"/>
          <pc:sldLayoutMkLst>
            <pc:docMk/>
            <pc:sldMasterMk cId="853517998" sldId="2147483680"/>
            <pc:sldLayoutMk cId="881660336" sldId="2147483686"/>
          </pc:sldLayoutMkLst>
        </pc:sldLayoutChg>
        <pc:sldLayoutChg chg="del">
          <pc:chgData name="Anil Dwarakanath" userId="19dd504a-49a2-4e4e-a4ac-a0b783e54053" providerId="ADAL" clId="{4C5FD2BF-CD61-40FC-8A30-B7C2DDED2BFF}" dt="2023-04-12T04:40:26.465" v="51" actId="2696"/>
          <pc:sldLayoutMkLst>
            <pc:docMk/>
            <pc:sldMasterMk cId="853517998" sldId="2147483680"/>
            <pc:sldLayoutMk cId="893686882" sldId="2147483687"/>
          </pc:sldLayoutMkLst>
        </pc:sldLayoutChg>
        <pc:sldLayoutChg chg="del">
          <pc:chgData name="Anil Dwarakanath" userId="19dd504a-49a2-4e4e-a4ac-a0b783e54053" providerId="ADAL" clId="{4C5FD2BF-CD61-40FC-8A30-B7C2DDED2BFF}" dt="2023-04-12T04:40:26.465" v="50" actId="2696"/>
          <pc:sldLayoutMkLst>
            <pc:docMk/>
            <pc:sldMasterMk cId="853517998" sldId="2147483680"/>
            <pc:sldLayoutMk cId="1458105805" sldId="2147483688"/>
          </pc:sldLayoutMkLst>
        </pc:sldLayoutChg>
        <pc:sldLayoutChg chg="del">
          <pc:chgData name="Anil Dwarakanath" userId="19dd504a-49a2-4e4e-a4ac-a0b783e54053" providerId="ADAL" clId="{4C5FD2BF-CD61-40FC-8A30-B7C2DDED2BFF}" dt="2023-04-12T04:40:26.465" v="49" actId="2696"/>
          <pc:sldLayoutMkLst>
            <pc:docMk/>
            <pc:sldMasterMk cId="853517998" sldId="2147483680"/>
            <pc:sldLayoutMk cId="89089657" sldId="2147483689"/>
          </pc:sldLayoutMkLst>
        </pc:sldLayoutChg>
        <pc:sldLayoutChg chg="del">
          <pc:chgData name="Anil Dwarakanath" userId="19dd504a-49a2-4e4e-a4ac-a0b783e54053" providerId="ADAL" clId="{4C5FD2BF-CD61-40FC-8A30-B7C2DDED2BFF}" dt="2023-04-12T04:40:26.465" v="48" actId="2696"/>
          <pc:sldLayoutMkLst>
            <pc:docMk/>
            <pc:sldMasterMk cId="853517998" sldId="2147483680"/>
            <pc:sldLayoutMk cId="143010610" sldId="2147483691"/>
          </pc:sldLayoutMkLst>
        </pc:sldLayoutChg>
        <pc:sldLayoutChg chg="del">
          <pc:chgData name="Anil Dwarakanath" userId="19dd504a-49a2-4e4e-a4ac-a0b783e54053" providerId="ADAL" clId="{4C5FD2BF-CD61-40FC-8A30-B7C2DDED2BFF}" dt="2023-04-12T04:40:26.465" v="47" actId="2696"/>
          <pc:sldLayoutMkLst>
            <pc:docMk/>
            <pc:sldMasterMk cId="853517998" sldId="2147483680"/>
            <pc:sldLayoutMk cId="1158976575" sldId="2147483692"/>
          </pc:sldLayoutMkLst>
        </pc:sldLayoutChg>
        <pc:sldLayoutChg chg="del">
          <pc:chgData name="Anil Dwarakanath" userId="19dd504a-49a2-4e4e-a4ac-a0b783e54053" providerId="ADAL" clId="{4C5FD2BF-CD61-40FC-8A30-B7C2DDED2BFF}" dt="2023-04-12T04:40:26.458" v="46" actId="2696"/>
          <pc:sldLayoutMkLst>
            <pc:docMk/>
            <pc:sldMasterMk cId="853517998" sldId="2147483680"/>
            <pc:sldLayoutMk cId="3124846248" sldId="2147483693"/>
          </pc:sldLayoutMkLst>
        </pc:sldLayoutChg>
        <pc:sldLayoutChg chg="del">
          <pc:chgData name="Anil Dwarakanath" userId="19dd504a-49a2-4e4e-a4ac-a0b783e54053" providerId="ADAL" clId="{4C5FD2BF-CD61-40FC-8A30-B7C2DDED2BFF}" dt="2023-04-12T04:40:26.458" v="45" actId="2696"/>
          <pc:sldLayoutMkLst>
            <pc:docMk/>
            <pc:sldMasterMk cId="853517998" sldId="2147483680"/>
            <pc:sldLayoutMk cId="3898450500" sldId="2147483694"/>
          </pc:sldLayoutMkLst>
        </pc:sldLayoutChg>
        <pc:sldLayoutChg chg="del">
          <pc:chgData name="Anil Dwarakanath" userId="19dd504a-49a2-4e4e-a4ac-a0b783e54053" providerId="ADAL" clId="{4C5FD2BF-CD61-40FC-8A30-B7C2DDED2BFF}" dt="2023-04-12T04:40:26.457" v="44" actId="2696"/>
          <pc:sldLayoutMkLst>
            <pc:docMk/>
            <pc:sldMasterMk cId="853517998" sldId="2147483680"/>
            <pc:sldLayoutMk cId="4230731632" sldId="2147483695"/>
          </pc:sldLayoutMkLst>
        </pc:sldLayoutChg>
        <pc:sldLayoutChg chg="del">
          <pc:chgData name="Anil Dwarakanath" userId="19dd504a-49a2-4e4e-a4ac-a0b783e54053" providerId="ADAL" clId="{4C5FD2BF-CD61-40FC-8A30-B7C2DDED2BFF}" dt="2023-04-12T04:40:26.453" v="43" actId="2696"/>
          <pc:sldLayoutMkLst>
            <pc:docMk/>
            <pc:sldMasterMk cId="853517998" sldId="2147483680"/>
            <pc:sldLayoutMk cId="1335277011" sldId="2147483696"/>
          </pc:sldLayoutMkLst>
        </pc:sldLayoutChg>
        <pc:sldLayoutChg chg="del">
          <pc:chgData name="Anil Dwarakanath" userId="19dd504a-49a2-4e4e-a4ac-a0b783e54053" providerId="ADAL" clId="{4C5FD2BF-CD61-40FC-8A30-B7C2DDED2BFF}" dt="2023-04-12T04:40:26.449" v="42" actId="2696"/>
          <pc:sldLayoutMkLst>
            <pc:docMk/>
            <pc:sldMasterMk cId="853517998" sldId="2147483680"/>
            <pc:sldLayoutMk cId="3176691916" sldId="2147483697"/>
          </pc:sldLayoutMkLst>
        </pc:sldLayoutChg>
        <pc:sldLayoutChg chg="del">
          <pc:chgData name="Anil Dwarakanath" userId="19dd504a-49a2-4e4e-a4ac-a0b783e54053" providerId="ADAL" clId="{4C5FD2BF-CD61-40FC-8A30-B7C2DDED2BFF}" dt="2023-04-12T04:40:26.434" v="41" actId="2696"/>
          <pc:sldLayoutMkLst>
            <pc:docMk/>
            <pc:sldMasterMk cId="853517998" sldId="2147483680"/>
            <pc:sldLayoutMk cId="659719076" sldId="2147483698"/>
          </pc:sldLayoutMkLst>
        </pc:sldLayoutChg>
        <pc:sldLayoutChg chg="del">
          <pc:chgData name="Anil Dwarakanath" userId="19dd504a-49a2-4e4e-a4ac-a0b783e54053" providerId="ADAL" clId="{4C5FD2BF-CD61-40FC-8A30-B7C2DDED2BFF}" dt="2023-04-12T04:40:26.434" v="40" actId="2696"/>
          <pc:sldLayoutMkLst>
            <pc:docMk/>
            <pc:sldMasterMk cId="853517998" sldId="2147483680"/>
            <pc:sldLayoutMk cId="2013348848" sldId="2147483699"/>
          </pc:sldLayoutMkLst>
        </pc:sldLayoutChg>
        <pc:sldLayoutChg chg="del">
          <pc:chgData name="Anil Dwarakanath" userId="19dd504a-49a2-4e4e-a4ac-a0b783e54053" providerId="ADAL" clId="{4C5FD2BF-CD61-40FC-8A30-B7C2DDED2BFF}" dt="2023-04-12T04:40:26.434" v="39" actId="2696"/>
          <pc:sldLayoutMkLst>
            <pc:docMk/>
            <pc:sldMasterMk cId="853517998" sldId="2147483680"/>
            <pc:sldLayoutMk cId="944640818" sldId="2147483700"/>
          </pc:sldLayoutMkLst>
        </pc:sldLayoutChg>
        <pc:sldLayoutChg chg="del">
          <pc:chgData name="Anil Dwarakanath" userId="19dd504a-49a2-4e4e-a4ac-a0b783e54053" providerId="ADAL" clId="{4C5FD2BF-CD61-40FC-8A30-B7C2DDED2BFF}" dt="2023-04-12T04:40:26.434" v="38" actId="2696"/>
          <pc:sldLayoutMkLst>
            <pc:docMk/>
            <pc:sldMasterMk cId="853517998" sldId="2147483680"/>
            <pc:sldLayoutMk cId="2367195038" sldId="2147483701"/>
          </pc:sldLayoutMkLst>
        </pc:sldLayoutChg>
        <pc:sldLayoutChg chg="del">
          <pc:chgData name="Anil Dwarakanath" userId="19dd504a-49a2-4e4e-a4ac-a0b783e54053" providerId="ADAL" clId="{4C5FD2BF-CD61-40FC-8A30-B7C2DDED2BFF}" dt="2023-04-12T04:40:26.434" v="37" actId="2696"/>
          <pc:sldLayoutMkLst>
            <pc:docMk/>
            <pc:sldMasterMk cId="853517998" sldId="2147483680"/>
            <pc:sldLayoutMk cId="583570401" sldId="2147483702"/>
          </pc:sldLayoutMkLst>
        </pc:sldLayoutChg>
        <pc:sldLayoutChg chg="del">
          <pc:chgData name="Anil Dwarakanath" userId="19dd504a-49a2-4e4e-a4ac-a0b783e54053" providerId="ADAL" clId="{4C5FD2BF-CD61-40FC-8A30-B7C2DDED2BFF}" dt="2023-04-12T04:40:26.420" v="36" actId="2696"/>
          <pc:sldLayoutMkLst>
            <pc:docMk/>
            <pc:sldMasterMk cId="853517998" sldId="2147483680"/>
            <pc:sldLayoutMk cId="1020709181" sldId="2147483703"/>
          </pc:sldLayoutMkLst>
        </pc:sldLayoutChg>
        <pc:sldLayoutChg chg="del">
          <pc:chgData name="Anil Dwarakanath" userId="19dd504a-49a2-4e4e-a4ac-a0b783e54053" providerId="ADAL" clId="{4C5FD2BF-CD61-40FC-8A30-B7C2DDED2BFF}" dt="2023-04-12T04:40:26.420" v="35" actId="2696"/>
          <pc:sldLayoutMkLst>
            <pc:docMk/>
            <pc:sldMasterMk cId="853517998" sldId="2147483680"/>
            <pc:sldLayoutMk cId="257510766" sldId="2147483704"/>
          </pc:sldLayoutMkLst>
        </pc:sldLayoutChg>
        <pc:sldLayoutChg chg="del">
          <pc:chgData name="Anil Dwarakanath" userId="19dd504a-49a2-4e4e-a4ac-a0b783e54053" providerId="ADAL" clId="{4C5FD2BF-CD61-40FC-8A30-B7C2DDED2BFF}" dt="2023-04-12T04:40:26.417" v="34" actId="2696"/>
          <pc:sldLayoutMkLst>
            <pc:docMk/>
            <pc:sldMasterMk cId="853517998" sldId="2147483680"/>
            <pc:sldLayoutMk cId="2323453393" sldId="2147483705"/>
          </pc:sldLayoutMkLst>
        </pc:sldLayoutChg>
        <pc:sldLayoutChg chg="del">
          <pc:chgData name="Anil Dwarakanath" userId="19dd504a-49a2-4e4e-a4ac-a0b783e54053" providerId="ADAL" clId="{4C5FD2BF-CD61-40FC-8A30-B7C2DDED2BFF}" dt="2023-04-12T04:40:26.403" v="33" actId="2696"/>
          <pc:sldLayoutMkLst>
            <pc:docMk/>
            <pc:sldMasterMk cId="853517998" sldId="2147483680"/>
            <pc:sldLayoutMk cId="4105832075" sldId="2147483706"/>
          </pc:sldLayoutMkLst>
        </pc:sldLayoutChg>
        <pc:sldLayoutChg chg="del">
          <pc:chgData name="Anil Dwarakanath" userId="19dd504a-49a2-4e4e-a4ac-a0b783e54053" providerId="ADAL" clId="{4C5FD2BF-CD61-40FC-8A30-B7C2DDED2BFF}" dt="2023-04-12T04:40:26.403" v="32" actId="2696"/>
          <pc:sldLayoutMkLst>
            <pc:docMk/>
            <pc:sldMasterMk cId="853517998" sldId="2147483680"/>
            <pc:sldLayoutMk cId="3752169524" sldId="2147483707"/>
          </pc:sldLayoutMkLst>
        </pc:sldLayoutChg>
        <pc:sldLayoutChg chg="del">
          <pc:chgData name="Anil Dwarakanath" userId="19dd504a-49a2-4e4e-a4ac-a0b783e54053" providerId="ADAL" clId="{4C5FD2BF-CD61-40FC-8A30-B7C2DDED2BFF}" dt="2023-04-12T04:40:26.386" v="31" actId="2696"/>
          <pc:sldLayoutMkLst>
            <pc:docMk/>
            <pc:sldMasterMk cId="853517998" sldId="2147483680"/>
            <pc:sldLayoutMk cId="3646952946" sldId="2147483708"/>
          </pc:sldLayoutMkLst>
        </pc:sldLayoutChg>
        <pc:sldLayoutChg chg="del">
          <pc:chgData name="Anil Dwarakanath" userId="19dd504a-49a2-4e4e-a4ac-a0b783e54053" providerId="ADAL" clId="{4C5FD2BF-CD61-40FC-8A30-B7C2DDED2BFF}" dt="2023-04-12T04:40:26.386" v="30" actId="2696"/>
          <pc:sldLayoutMkLst>
            <pc:docMk/>
            <pc:sldMasterMk cId="853517998" sldId="2147483680"/>
            <pc:sldLayoutMk cId="3702852927" sldId="2147483709"/>
          </pc:sldLayoutMkLst>
        </pc:sldLayoutChg>
        <pc:sldLayoutChg chg="del">
          <pc:chgData name="Anil Dwarakanath" userId="19dd504a-49a2-4e4e-a4ac-a0b783e54053" providerId="ADAL" clId="{4C5FD2BF-CD61-40FC-8A30-B7C2DDED2BFF}" dt="2023-04-12T04:40:26.386" v="29" actId="2696"/>
          <pc:sldLayoutMkLst>
            <pc:docMk/>
            <pc:sldMasterMk cId="853517998" sldId="2147483680"/>
            <pc:sldLayoutMk cId="1976430517" sldId="2147483710"/>
          </pc:sldLayoutMkLst>
        </pc:sldLayoutChg>
        <pc:sldLayoutChg chg="del">
          <pc:chgData name="Anil Dwarakanath" userId="19dd504a-49a2-4e4e-a4ac-a0b783e54053" providerId="ADAL" clId="{4C5FD2BF-CD61-40FC-8A30-B7C2DDED2BFF}" dt="2023-04-12T04:40:26.371" v="28" actId="2696"/>
          <pc:sldLayoutMkLst>
            <pc:docMk/>
            <pc:sldMasterMk cId="853517998" sldId="2147483680"/>
            <pc:sldLayoutMk cId="2718311323" sldId="2147483711"/>
          </pc:sldLayoutMkLst>
        </pc:sldLayoutChg>
        <pc:sldLayoutChg chg="del">
          <pc:chgData name="Anil Dwarakanath" userId="19dd504a-49a2-4e4e-a4ac-a0b783e54053" providerId="ADAL" clId="{4C5FD2BF-CD61-40FC-8A30-B7C2DDED2BFF}" dt="2023-04-12T04:40:26.371" v="27" actId="2696"/>
          <pc:sldLayoutMkLst>
            <pc:docMk/>
            <pc:sldMasterMk cId="853517998" sldId="2147483680"/>
            <pc:sldLayoutMk cId="1146601763" sldId="2147483712"/>
          </pc:sldLayoutMkLst>
        </pc:sldLayoutChg>
        <pc:sldLayoutChg chg="del">
          <pc:chgData name="Anil Dwarakanath" userId="19dd504a-49a2-4e4e-a4ac-a0b783e54053" providerId="ADAL" clId="{4C5FD2BF-CD61-40FC-8A30-B7C2DDED2BFF}" dt="2023-04-12T04:40:26.371" v="26" actId="2696"/>
          <pc:sldLayoutMkLst>
            <pc:docMk/>
            <pc:sldMasterMk cId="853517998" sldId="2147483680"/>
            <pc:sldLayoutMk cId="658089929" sldId="2147483713"/>
          </pc:sldLayoutMkLst>
        </pc:sldLayoutChg>
        <pc:sldLayoutChg chg="del">
          <pc:chgData name="Anil Dwarakanath" userId="19dd504a-49a2-4e4e-a4ac-a0b783e54053" providerId="ADAL" clId="{4C5FD2BF-CD61-40FC-8A30-B7C2DDED2BFF}" dt="2023-04-12T04:40:26.356" v="25" actId="2696"/>
          <pc:sldLayoutMkLst>
            <pc:docMk/>
            <pc:sldMasterMk cId="853517998" sldId="2147483680"/>
            <pc:sldLayoutMk cId="2526414006" sldId="2147483714"/>
          </pc:sldLayoutMkLst>
        </pc:sldLayoutChg>
        <pc:sldLayoutChg chg="del">
          <pc:chgData name="Anil Dwarakanath" userId="19dd504a-49a2-4e4e-a4ac-a0b783e54053" providerId="ADAL" clId="{4C5FD2BF-CD61-40FC-8A30-B7C2DDED2BFF}" dt="2023-04-12T04:40:26.356" v="24" actId="2696"/>
          <pc:sldLayoutMkLst>
            <pc:docMk/>
            <pc:sldMasterMk cId="853517998" sldId="2147483680"/>
            <pc:sldLayoutMk cId="1224156124" sldId="2147483715"/>
          </pc:sldLayoutMkLst>
        </pc:sldLayoutChg>
        <pc:sldLayoutChg chg="del">
          <pc:chgData name="Anil Dwarakanath" userId="19dd504a-49a2-4e4e-a4ac-a0b783e54053" providerId="ADAL" clId="{4C5FD2BF-CD61-40FC-8A30-B7C2DDED2BFF}" dt="2023-04-12T04:40:26.349" v="23" actId="2696"/>
          <pc:sldLayoutMkLst>
            <pc:docMk/>
            <pc:sldMasterMk cId="853517998" sldId="2147483680"/>
            <pc:sldLayoutMk cId="1795632585" sldId="2147483716"/>
          </pc:sldLayoutMkLst>
        </pc:sldLayoutChg>
        <pc:sldLayoutChg chg="del">
          <pc:chgData name="Anil Dwarakanath" userId="19dd504a-49a2-4e4e-a4ac-a0b783e54053" providerId="ADAL" clId="{4C5FD2BF-CD61-40FC-8A30-B7C2DDED2BFF}" dt="2023-04-12T04:40:26.342" v="22" actId="2696"/>
          <pc:sldLayoutMkLst>
            <pc:docMk/>
            <pc:sldMasterMk cId="853517998" sldId="2147483680"/>
            <pc:sldLayoutMk cId="1410705508" sldId="2147483717"/>
          </pc:sldLayoutMkLst>
        </pc:sldLayoutChg>
        <pc:sldLayoutChg chg="del">
          <pc:chgData name="Anil Dwarakanath" userId="19dd504a-49a2-4e4e-a4ac-a0b783e54053" providerId="ADAL" clId="{4C5FD2BF-CD61-40FC-8A30-B7C2DDED2BFF}" dt="2023-04-12T04:40:26.342" v="21" actId="2696"/>
          <pc:sldLayoutMkLst>
            <pc:docMk/>
            <pc:sldMasterMk cId="853517998" sldId="2147483680"/>
            <pc:sldLayoutMk cId="440786421" sldId="2147483718"/>
          </pc:sldLayoutMkLst>
        </pc:sldLayoutChg>
        <pc:sldLayoutChg chg="del">
          <pc:chgData name="Anil Dwarakanath" userId="19dd504a-49a2-4e4e-a4ac-a0b783e54053" providerId="ADAL" clId="{4C5FD2BF-CD61-40FC-8A30-B7C2DDED2BFF}" dt="2023-04-12T04:40:26.333" v="20" actId="2696"/>
          <pc:sldLayoutMkLst>
            <pc:docMk/>
            <pc:sldMasterMk cId="853517998" sldId="2147483680"/>
            <pc:sldLayoutMk cId="3164102966" sldId="2147483719"/>
          </pc:sldLayoutMkLst>
        </pc:sldLayoutChg>
        <pc:sldLayoutChg chg="del">
          <pc:chgData name="Anil Dwarakanath" userId="19dd504a-49a2-4e4e-a4ac-a0b783e54053" providerId="ADAL" clId="{4C5FD2BF-CD61-40FC-8A30-B7C2DDED2BFF}" dt="2023-04-12T04:40:26.333" v="19" actId="2696"/>
          <pc:sldLayoutMkLst>
            <pc:docMk/>
            <pc:sldMasterMk cId="853517998" sldId="2147483680"/>
            <pc:sldLayoutMk cId="120850573" sldId="2147483720"/>
          </pc:sldLayoutMkLst>
        </pc:sldLayoutChg>
        <pc:sldLayoutChg chg="del">
          <pc:chgData name="Anil Dwarakanath" userId="19dd504a-49a2-4e4e-a4ac-a0b783e54053" providerId="ADAL" clId="{4C5FD2BF-CD61-40FC-8A30-B7C2DDED2BFF}" dt="2023-04-12T04:40:26.322" v="18" actId="2696"/>
          <pc:sldLayoutMkLst>
            <pc:docMk/>
            <pc:sldMasterMk cId="853517998" sldId="2147483680"/>
            <pc:sldLayoutMk cId="4212843587" sldId="2147483721"/>
          </pc:sldLayoutMkLst>
        </pc:sldLayoutChg>
      </pc:sldMasterChg>
      <pc:sldMasterChg chg="delSldLayout">
        <pc:chgData name="Anil Dwarakanath" userId="19dd504a-49a2-4e4e-a4ac-a0b783e54053" providerId="ADAL" clId="{4C5FD2BF-CD61-40FC-8A30-B7C2DDED2BFF}" dt="2023-04-12T04:40:26.663" v="73" actId="2696"/>
        <pc:sldMasterMkLst>
          <pc:docMk/>
          <pc:sldMasterMk cId="2392438896" sldId="2147483722"/>
        </pc:sldMasterMkLst>
        <pc:sldLayoutChg chg="del">
          <pc:chgData name="Anil Dwarakanath" userId="19dd504a-49a2-4e4e-a4ac-a0b783e54053" providerId="ADAL" clId="{4C5FD2BF-CD61-40FC-8A30-B7C2DDED2BFF}" dt="2023-04-12T04:40:26.663" v="73" actId="2696"/>
          <pc:sldLayoutMkLst>
            <pc:docMk/>
            <pc:sldMasterMk cId="2392438896" sldId="2147483722"/>
            <pc:sldLayoutMk cId="476560923" sldId="2147483723"/>
          </pc:sldLayoutMkLst>
        </pc:sldLayoutChg>
        <pc:sldLayoutChg chg="del">
          <pc:chgData name="Anil Dwarakanath" userId="19dd504a-49a2-4e4e-a4ac-a0b783e54053" providerId="ADAL" clId="{4C5FD2BF-CD61-40FC-8A30-B7C2DDED2BFF}" dt="2023-04-12T04:40:26.544" v="72" actId="2696"/>
          <pc:sldLayoutMkLst>
            <pc:docMk/>
            <pc:sldMasterMk cId="2392438896" sldId="2147483722"/>
            <pc:sldLayoutMk cId="110365445" sldId="2147483725"/>
          </pc:sldLayoutMkLst>
        </pc:sldLayoutChg>
        <pc:sldLayoutChg chg="del">
          <pc:chgData name="Anil Dwarakanath" userId="19dd504a-49a2-4e4e-a4ac-a0b783e54053" providerId="ADAL" clId="{4C5FD2BF-CD61-40FC-8A30-B7C2DDED2BFF}" dt="2023-04-12T04:40:26.544" v="71" actId="2696"/>
          <pc:sldLayoutMkLst>
            <pc:docMk/>
            <pc:sldMasterMk cId="2392438896" sldId="2147483722"/>
            <pc:sldLayoutMk cId="166077348" sldId="2147483726"/>
          </pc:sldLayoutMkLst>
        </pc:sldLayoutChg>
        <pc:sldLayoutChg chg="del">
          <pc:chgData name="Anil Dwarakanath" userId="19dd504a-49a2-4e4e-a4ac-a0b783e54053" providerId="ADAL" clId="{4C5FD2BF-CD61-40FC-8A30-B7C2DDED2BFF}" dt="2023-04-12T04:40:26.544" v="70" actId="2696"/>
          <pc:sldLayoutMkLst>
            <pc:docMk/>
            <pc:sldMasterMk cId="2392438896" sldId="2147483722"/>
            <pc:sldLayoutMk cId="698396195" sldId="2147483727"/>
          </pc:sldLayoutMkLst>
        </pc:sldLayoutChg>
        <pc:sldLayoutChg chg="del">
          <pc:chgData name="Anil Dwarakanath" userId="19dd504a-49a2-4e4e-a4ac-a0b783e54053" providerId="ADAL" clId="{4C5FD2BF-CD61-40FC-8A30-B7C2DDED2BFF}" dt="2023-04-12T04:40:26.544" v="69" actId="2696"/>
          <pc:sldLayoutMkLst>
            <pc:docMk/>
            <pc:sldMasterMk cId="2392438896" sldId="2147483722"/>
            <pc:sldLayoutMk cId="2193264681" sldId="2147483728"/>
          </pc:sldLayoutMkLst>
        </pc:sldLayoutChg>
        <pc:sldLayoutChg chg="del">
          <pc:chgData name="Anil Dwarakanath" userId="19dd504a-49a2-4e4e-a4ac-a0b783e54053" providerId="ADAL" clId="{4C5FD2BF-CD61-40FC-8A30-B7C2DDED2BFF}" dt="2023-04-12T04:40:26.544" v="68" actId="2696"/>
          <pc:sldLayoutMkLst>
            <pc:docMk/>
            <pc:sldMasterMk cId="2392438896" sldId="2147483722"/>
            <pc:sldLayoutMk cId="614922354" sldId="2147483729"/>
          </pc:sldLayoutMkLst>
        </pc:sldLayoutChg>
        <pc:sldLayoutChg chg="del">
          <pc:chgData name="Anil Dwarakanath" userId="19dd504a-49a2-4e4e-a4ac-a0b783e54053" providerId="ADAL" clId="{4C5FD2BF-CD61-40FC-8A30-B7C2DDED2BFF}" dt="2023-04-12T04:40:26.544" v="67" actId="2696"/>
          <pc:sldLayoutMkLst>
            <pc:docMk/>
            <pc:sldMasterMk cId="2392438896" sldId="2147483722"/>
            <pc:sldLayoutMk cId="929388998" sldId="2147483730"/>
          </pc:sldLayoutMkLst>
        </pc:sldLayoutChg>
        <pc:sldLayoutChg chg="del">
          <pc:chgData name="Anil Dwarakanath" userId="19dd504a-49a2-4e4e-a4ac-a0b783e54053" providerId="ADAL" clId="{4C5FD2BF-CD61-40FC-8A30-B7C2DDED2BFF}" dt="2023-04-12T04:40:26.534" v="66" actId="2696"/>
          <pc:sldLayoutMkLst>
            <pc:docMk/>
            <pc:sldMasterMk cId="2392438896" sldId="2147483722"/>
            <pc:sldLayoutMk cId="986088755" sldId="2147483731"/>
          </pc:sldLayoutMkLst>
        </pc:sldLayoutChg>
        <pc:sldLayoutChg chg="del">
          <pc:chgData name="Anil Dwarakanath" userId="19dd504a-49a2-4e4e-a4ac-a0b783e54053" providerId="ADAL" clId="{4C5FD2BF-CD61-40FC-8A30-B7C2DDED2BFF}" dt="2023-04-12T04:40:26.534" v="65" actId="2696"/>
          <pc:sldLayoutMkLst>
            <pc:docMk/>
            <pc:sldMasterMk cId="2392438896" sldId="2147483722"/>
            <pc:sldLayoutMk cId="3675751563" sldId="2147483732"/>
          </pc:sldLayoutMkLst>
        </pc:sldLayoutChg>
        <pc:sldLayoutChg chg="del">
          <pc:chgData name="Anil Dwarakanath" userId="19dd504a-49a2-4e4e-a4ac-a0b783e54053" providerId="ADAL" clId="{4C5FD2BF-CD61-40FC-8A30-B7C2DDED2BFF}" dt="2023-04-12T04:40:26.533" v="64" actId="2696"/>
          <pc:sldLayoutMkLst>
            <pc:docMk/>
            <pc:sldMasterMk cId="2392438896" sldId="2147483722"/>
            <pc:sldLayoutMk cId="3706720108" sldId="2147483733"/>
          </pc:sldLayoutMkLst>
        </pc:sldLayoutChg>
        <pc:sldLayoutChg chg="del">
          <pc:chgData name="Anil Dwarakanath" userId="19dd504a-49a2-4e4e-a4ac-a0b783e54053" providerId="ADAL" clId="{4C5FD2BF-CD61-40FC-8A30-B7C2DDED2BFF}" dt="2023-04-12T04:40:26.530" v="63" actId="2696"/>
          <pc:sldLayoutMkLst>
            <pc:docMk/>
            <pc:sldMasterMk cId="2392438896" sldId="2147483722"/>
            <pc:sldLayoutMk cId="2149442836" sldId="2147483734"/>
          </pc:sldLayoutMkLst>
        </pc:sldLayoutChg>
        <pc:sldLayoutChg chg="del">
          <pc:chgData name="Anil Dwarakanath" userId="19dd504a-49a2-4e4e-a4ac-a0b783e54053" providerId="ADAL" clId="{4C5FD2BF-CD61-40FC-8A30-B7C2DDED2BFF}" dt="2023-04-12T04:40:26.525" v="62" actId="2696"/>
          <pc:sldLayoutMkLst>
            <pc:docMk/>
            <pc:sldMasterMk cId="2392438896" sldId="2147483722"/>
            <pc:sldLayoutMk cId="64525853" sldId="2147483735"/>
          </pc:sldLayoutMkLst>
        </pc:sldLayoutChg>
        <pc:sldLayoutChg chg="del">
          <pc:chgData name="Anil Dwarakanath" userId="19dd504a-49a2-4e4e-a4ac-a0b783e54053" providerId="ADAL" clId="{4C5FD2BF-CD61-40FC-8A30-B7C2DDED2BFF}" dt="2023-04-12T04:40:26.522" v="61" actId="2696"/>
          <pc:sldLayoutMkLst>
            <pc:docMk/>
            <pc:sldMasterMk cId="2392438896" sldId="2147483722"/>
            <pc:sldLayoutMk cId="4035929786" sldId="2147483736"/>
          </pc:sldLayoutMkLst>
        </pc:sldLayoutChg>
        <pc:sldLayoutChg chg="del">
          <pc:chgData name="Anil Dwarakanath" userId="19dd504a-49a2-4e4e-a4ac-a0b783e54053" providerId="ADAL" clId="{4C5FD2BF-CD61-40FC-8A30-B7C2DDED2BFF}" dt="2023-04-12T04:40:26.514" v="60" actId="2696"/>
          <pc:sldLayoutMkLst>
            <pc:docMk/>
            <pc:sldMasterMk cId="2392438896" sldId="2147483722"/>
            <pc:sldLayoutMk cId="218997884" sldId="2147483737"/>
          </pc:sldLayoutMkLst>
        </pc:sldLayoutChg>
        <pc:sldLayoutChg chg="del">
          <pc:chgData name="Anil Dwarakanath" userId="19dd504a-49a2-4e4e-a4ac-a0b783e54053" providerId="ADAL" clId="{4C5FD2BF-CD61-40FC-8A30-B7C2DDED2BFF}" dt="2023-04-12T04:40:26.505" v="59" actId="2696"/>
          <pc:sldLayoutMkLst>
            <pc:docMk/>
            <pc:sldMasterMk cId="2392438896" sldId="2147483722"/>
            <pc:sldLayoutMk cId="938825542" sldId="2147483738"/>
          </pc:sldLayoutMkLst>
        </pc:sldLayoutChg>
        <pc:sldLayoutChg chg="del">
          <pc:chgData name="Anil Dwarakanath" userId="19dd504a-49a2-4e4e-a4ac-a0b783e54053" providerId="ADAL" clId="{4C5FD2BF-CD61-40FC-8A30-B7C2DDED2BFF}" dt="2023-04-12T04:40:26.505" v="58" actId="2696"/>
          <pc:sldLayoutMkLst>
            <pc:docMk/>
            <pc:sldMasterMk cId="2392438896" sldId="2147483722"/>
            <pc:sldLayoutMk cId="1549813575" sldId="2147483739"/>
          </pc:sldLayoutMkLst>
        </pc:sldLayoutChg>
      </pc:sldMasterChg>
      <pc:sldMasterChg chg="delSldLayout">
        <pc:chgData name="Anil Dwarakanath" userId="19dd504a-49a2-4e4e-a4ac-a0b783e54053" providerId="ADAL" clId="{4C5FD2BF-CD61-40FC-8A30-B7C2DDED2BFF}" dt="2023-04-12T04:40:26.845" v="123" actId="2696"/>
        <pc:sldMasterMkLst>
          <pc:docMk/>
          <pc:sldMasterMk cId="1524086556" sldId="2147483741"/>
        </pc:sldMasterMkLst>
        <pc:sldLayoutChg chg="del">
          <pc:chgData name="Anil Dwarakanath" userId="19dd504a-49a2-4e4e-a4ac-a0b783e54053" providerId="ADAL" clId="{4C5FD2BF-CD61-40FC-8A30-B7C2DDED2BFF}" dt="2023-04-12T04:40:26.845" v="123" actId="2696"/>
          <pc:sldLayoutMkLst>
            <pc:docMk/>
            <pc:sldMasterMk cId="1524086556" sldId="2147483741"/>
            <pc:sldLayoutMk cId="3879162900" sldId="2147483742"/>
          </pc:sldLayoutMkLst>
        </pc:sldLayoutChg>
        <pc:sldLayoutChg chg="del">
          <pc:chgData name="Anil Dwarakanath" userId="19dd504a-49a2-4e4e-a4ac-a0b783e54053" providerId="ADAL" clId="{4C5FD2BF-CD61-40FC-8A30-B7C2DDED2BFF}" dt="2023-04-12T04:40:26.845" v="122" actId="2696"/>
          <pc:sldLayoutMkLst>
            <pc:docMk/>
            <pc:sldMasterMk cId="1524086556" sldId="2147483741"/>
            <pc:sldLayoutMk cId="1906262462" sldId="2147483743"/>
          </pc:sldLayoutMkLst>
        </pc:sldLayoutChg>
        <pc:sldLayoutChg chg="del">
          <pc:chgData name="Anil Dwarakanath" userId="19dd504a-49a2-4e4e-a4ac-a0b783e54053" providerId="ADAL" clId="{4C5FD2BF-CD61-40FC-8A30-B7C2DDED2BFF}" dt="2023-04-12T04:40:26.845" v="121" actId="2696"/>
          <pc:sldLayoutMkLst>
            <pc:docMk/>
            <pc:sldMasterMk cId="1524086556" sldId="2147483741"/>
            <pc:sldLayoutMk cId="3602065229" sldId="2147483744"/>
          </pc:sldLayoutMkLst>
        </pc:sldLayoutChg>
        <pc:sldLayoutChg chg="del">
          <pc:chgData name="Anil Dwarakanath" userId="19dd504a-49a2-4e4e-a4ac-a0b783e54053" providerId="ADAL" clId="{4C5FD2BF-CD61-40FC-8A30-B7C2DDED2BFF}" dt="2023-04-12T04:40:26.833" v="120" actId="2696"/>
          <pc:sldLayoutMkLst>
            <pc:docMk/>
            <pc:sldMasterMk cId="1524086556" sldId="2147483741"/>
            <pc:sldLayoutMk cId="1628122700" sldId="2147483745"/>
          </pc:sldLayoutMkLst>
        </pc:sldLayoutChg>
        <pc:sldLayoutChg chg="del">
          <pc:chgData name="Anil Dwarakanath" userId="19dd504a-49a2-4e4e-a4ac-a0b783e54053" providerId="ADAL" clId="{4C5FD2BF-CD61-40FC-8A30-B7C2DDED2BFF}" dt="2023-04-12T04:40:26.833" v="119" actId="2696"/>
          <pc:sldLayoutMkLst>
            <pc:docMk/>
            <pc:sldMasterMk cId="1524086556" sldId="2147483741"/>
            <pc:sldLayoutMk cId="2133631498" sldId="2147483746"/>
          </pc:sldLayoutMkLst>
        </pc:sldLayoutChg>
        <pc:sldLayoutChg chg="del">
          <pc:chgData name="Anil Dwarakanath" userId="19dd504a-49a2-4e4e-a4ac-a0b783e54053" providerId="ADAL" clId="{4C5FD2BF-CD61-40FC-8A30-B7C2DDED2BFF}" dt="2023-04-12T04:40:26.833" v="118" actId="2696"/>
          <pc:sldLayoutMkLst>
            <pc:docMk/>
            <pc:sldMasterMk cId="1524086556" sldId="2147483741"/>
            <pc:sldLayoutMk cId="1162353589" sldId="2147483747"/>
          </pc:sldLayoutMkLst>
        </pc:sldLayoutChg>
        <pc:sldLayoutChg chg="del">
          <pc:chgData name="Anil Dwarakanath" userId="19dd504a-49a2-4e4e-a4ac-a0b783e54053" providerId="ADAL" clId="{4C5FD2BF-CD61-40FC-8A30-B7C2DDED2BFF}" dt="2023-04-12T04:40:26.833" v="117" actId="2696"/>
          <pc:sldLayoutMkLst>
            <pc:docMk/>
            <pc:sldMasterMk cId="1524086556" sldId="2147483741"/>
            <pc:sldLayoutMk cId="3414361943" sldId="2147483748"/>
          </pc:sldLayoutMkLst>
        </pc:sldLayoutChg>
        <pc:sldLayoutChg chg="del">
          <pc:chgData name="Anil Dwarakanath" userId="19dd504a-49a2-4e4e-a4ac-a0b783e54053" providerId="ADAL" clId="{4C5FD2BF-CD61-40FC-8A30-B7C2DDED2BFF}" dt="2023-04-12T04:40:26.833" v="116" actId="2696"/>
          <pc:sldLayoutMkLst>
            <pc:docMk/>
            <pc:sldMasterMk cId="1524086556" sldId="2147483741"/>
            <pc:sldLayoutMk cId="2095932443" sldId="2147483749"/>
          </pc:sldLayoutMkLst>
        </pc:sldLayoutChg>
        <pc:sldLayoutChg chg="del">
          <pc:chgData name="Anil Dwarakanath" userId="19dd504a-49a2-4e4e-a4ac-a0b783e54053" providerId="ADAL" clId="{4C5FD2BF-CD61-40FC-8A30-B7C2DDED2BFF}" dt="2023-04-12T04:40:26.833" v="115" actId="2696"/>
          <pc:sldLayoutMkLst>
            <pc:docMk/>
            <pc:sldMasterMk cId="1524086556" sldId="2147483741"/>
            <pc:sldLayoutMk cId="3193335078" sldId="2147483750"/>
          </pc:sldLayoutMkLst>
        </pc:sldLayoutChg>
        <pc:sldLayoutChg chg="del">
          <pc:chgData name="Anil Dwarakanath" userId="19dd504a-49a2-4e4e-a4ac-a0b783e54053" providerId="ADAL" clId="{4C5FD2BF-CD61-40FC-8A30-B7C2DDED2BFF}" dt="2023-04-12T04:40:26.830" v="114" actId="2696"/>
          <pc:sldLayoutMkLst>
            <pc:docMk/>
            <pc:sldMasterMk cId="1524086556" sldId="2147483741"/>
            <pc:sldLayoutMk cId="2210107191" sldId="2147483751"/>
          </pc:sldLayoutMkLst>
        </pc:sldLayoutChg>
        <pc:sldLayoutChg chg="del">
          <pc:chgData name="Anil Dwarakanath" userId="19dd504a-49a2-4e4e-a4ac-a0b783e54053" providerId="ADAL" clId="{4C5FD2BF-CD61-40FC-8A30-B7C2DDED2BFF}" dt="2023-04-12T04:40:26.815" v="113" actId="2696"/>
          <pc:sldLayoutMkLst>
            <pc:docMk/>
            <pc:sldMasterMk cId="1524086556" sldId="2147483741"/>
            <pc:sldLayoutMk cId="550243923" sldId="2147483752"/>
          </pc:sldLayoutMkLst>
        </pc:sldLayoutChg>
        <pc:sldLayoutChg chg="del">
          <pc:chgData name="Anil Dwarakanath" userId="19dd504a-49a2-4e4e-a4ac-a0b783e54053" providerId="ADAL" clId="{4C5FD2BF-CD61-40FC-8A30-B7C2DDED2BFF}" dt="2023-04-12T04:40:26.815" v="112" actId="2696"/>
          <pc:sldLayoutMkLst>
            <pc:docMk/>
            <pc:sldMasterMk cId="1524086556" sldId="2147483741"/>
            <pc:sldLayoutMk cId="2927550939" sldId="2147483753"/>
          </pc:sldLayoutMkLst>
        </pc:sldLayoutChg>
        <pc:sldLayoutChg chg="del">
          <pc:chgData name="Anil Dwarakanath" userId="19dd504a-49a2-4e4e-a4ac-a0b783e54053" providerId="ADAL" clId="{4C5FD2BF-CD61-40FC-8A30-B7C2DDED2BFF}" dt="2023-04-12T04:40:26.815" v="111" actId="2696"/>
          <pc:sldLayoutMkLst>
            <pc:docMk/>
            <pc:sldMasterMk cId="1524086556" sldId="2147483741"/>
            <pc:sldLayoutMk cId="1460932353" sldId="2147483755"/>
          </pc:sldLayoutMkLst>
        </pc:sldLayoutChg>
        <pc:sldLayoutChg chg="del">
          <pc:chgData name="Anil Dwarakanath" userId="19dd504a-49a2-4e4e-a4ac-a0b783e54053" providerId="ADAL" clId="{4C5FD2BF-CD61-40FC-8A30-B7C2DDED2BFF}" dt="2023-04-12T04:40:26.815" v="110" actId="2696"/>
          <pc:sldLayoutMkLst>
            <pc:docMk/>
            <pc:sldMasterMk cId="1524086556" sldId="2147483741"/>
            <pc:sldLayoutMk cId="4254627823" sldId="2147483756"/>
          </pc:sldLayoutMkLst>
        </pc:sldLayoutChg>
        <pc:sldLayoutChg chg="del">
          <pc:chgData name="Anil Dwarakanath" userId="19dd504a-49a2-4e4e-a4ac-a0b783e54053" providerId="ADAL" clId="{4C5FD2BF-CD61-40FC-8A30-B7C2DDED2BFF}" dt="2023-04-12T04:40:26.814" v="109" actId="2696"/>
          <pc:sldLayoutMkLst>
            <pc:docMk/>
            <pc:sldMasterMk cId="1524086556" sldId="2147483741"/>
            <pc:sldLayoutMk cId="3249956791" sldId="2147483757"/>
          </pc:sldLayoutMkLst>
        </pc:sldLayoutChg>
        <pc:sldLayoutChg chg="del">
          <pc:chgData name="Anil Dwarakanath" userId="19dd504a-49a2-4e4e-a4ac-a0b783e54053" providerId="ADAL" clId="{4C5FD2BF-CD61-40FC-8A30-B7C2DDED2BFF}" dt="2023-04-12T04:40:26.798" v="108" actId="2696"/>
          <pc:sldLayoutMkLst>
            <pc:docMk/>
            <pc:sldMasterMk cId="1524086556" sldId="2147483741"/>
            <pc:sldLayoutMk cId="1097485039" sldId="2147483758"/>
          </pc:sldLayoutMkLst>
        </pc:sldLayoutChg>
        <pc:sldLayoutChg chg="del">
          <pc:chgData name="Anil Dwarakanath" userId="19dd504a-49a2-4e4e-a4ac-a0b783e54053" providerId="ADAL" clId="{4C5FD2BF-CD61-40FC-8A30-B7C2DDED2BFF}" dt="2023-04-12T04:40:26.798" v="107" actId="2696"/>
          <pc:sldLayoutMkLst>
            <pc:docMk/>
            <pc:sldMasterMk cId="1524086556" sldId="2147483741"/>
            <pc:sldLayoutMk cId="1911257061" sldId="2147483759"/>
          </pc:sldLayoutMkLst>
        </pc:sldLayoutChg>
        <pc:sldLayoutChg chg="del">
          <pc:chgData name="Anil Dwarakanath" userId="19dd504a-49a2-4e4e-a4ac-a0b783e54053" providerId="ADAL" clId="{4C5FD2BF-CD61-40FC-8A30-B7C2DDED2BFF}" dt="2023-04-12T04:40:26.798" v="106" actId="2696"/>
          <pc:sldLayoutMkLst>
            <pc:docMk/>
            <pc:sldMasterMk cId="1524086556" sldId="2147483741"/>
            <pc:sldLayoutMk cId="3952679465" sldId="2147483760"/>
          </pc:sldLayoutMkLst>
        </pc:sldLayoutChg>
        <pc:sldLayoutChg chg="del">
          <pc:chgData name="Anil Dwarakanath" userId="19dd504a-49a2-4e4e-a4ac-a0b783e54053" providerId="ADAL" clId="{4C5FD2BF-CD61-40FC-8A30-B7C2DDED2BFF}" dt="2023-04-12T04:40:26.782" v="105" actId="2696"/>
          <pc:sldLayoutMkLst>
            <pc:docMk/>
            <pc:sldMasterMk cId="1524086556" sldId="2147483741"/>
            <pc:sldLayoutMk cId="4276483268" sldId="2147483761"/>
          </pc:sldLayoutMkLst>
        </pc:sldLayoutChg>
        <pc:sldLayoutChg chg="del">
          <pc:chgData name="Anil Dwarakanath" userId="19dd504a-49a2-4e4e-a4ac-a0b783e54053" providerId="ADAL" clId="{4C5FD2BF-CD61-40FC-8A30-B7C2DDED2BFF}" dt="2023-04-12T04:40:26.782" v="104" actId="2696"/>
          <pc:sldLayoutMkLst>
            <pc:docMk/>
            <pc:sldMasterMk cId="1524086556" sldId="2147483741"/>
            <pc:sldLayoutMk cId="1891299547" sldId="2147483762"/>
          </pc:sldLayoutMkLst>
        </pc:sldLayoutChg>
        <pc:sldLayoutChg chg="del">
          <pc:chgData name="Anil Dwarakanath" userId="19dd504a-49a2-4e4e-a4ac-a0b783e54053" providerId="ADAL" clId="{4C5FD2BF-CD61-40FC-8A30-B7C2DDED2BFF}" dt="2023-04-12T04:40:26.769" v="103" actId="2696"/>
          <pc:sldLayoutMkLst>
            <pc:docMk/>
            <pc:sldMasterMk cId="1524086556" sldId="2147483741"/>
            <pc:sldLayoutMk cId="4125743528" sldId="2147483763"/>
          </pc:sldLayoutMkLst>
        </pc:sldLayoutChg>
        <pc:sldLayoutChg chg="del">
          <pc:chgData name="Anil Dwarakanath" userId="19dd504a-49a2-4e4e-a4ac-a0b783e54053" providerId="ADAL" clId="{4C5FD2BF-CD61-40FC-8A30-B7C2DDED2BFF}" dt="2023-04-12T04:40:26.769" v="102" actId="2696"/>
          <pc:sldLayoutMkLst>
            <pc:docMk/>
            <pc:sldMasterMk cId="1524086556" sldId="2147483741"/>
            <pc:sldLayoutMk cId="826989923" sldId="2147483764"/>
          </pc:sldLayoutMkLst>
        </pc:sldLayoutChg>
        <pc:sldLayoutChg chg="del">
          <pc:chgData name="Anil Dwarakanath" userId="19dd504a-49a2-4e4e-a4ac-a0b783e54053" providerId="ADAL" clId="{4C5FD2BF-CD61-40FC-8A30-B7C2DDED2BFF}" dt="2023-04-12T04:40:26.769" v="101" actId="2696"/>
          <pc:sldLayoutMkLst>
            <pc:docMk/>
            <pc:sldMasterMk cId="1524086556" sldId="2147483741"/>
            <pc:sldLayoutMk cId="1553936975" sldId="2147483765"/>
          </pc:sldLayoutMkLst>
        </pc:sldLayoutChg>
        <pc:sldLayoutChg chg="del">
          <pc:chgData name="Anil Dwarakanath" userId="19dd504a-49a2-4e4e-a4ac-a0b783e54053" providerId="ADAL" clId="{4C5FD2BF-CD61-40FC-8A30-B7C2DDED2BFF}" dt="2023-04-12T04:40:26.768" v="100" actId="2696"/>
          <pc:sldLayoutMkLst>
            <pc:docMk/>
            <pc:sldMasterMk cId="1524086556" sldId="2147483741"/>
            <pc:sldLayoutMk cId="210895120" sldId="2147483766"/>
          </pc:sldLayoutMkLst>
        </pc:sldLayoutChg>
        <pc:sldLayoutChg chg="del">
          <pc:chgData name="Anil Dwarakanath" userId="19dd504a-49a2-4e4e-a4ac-a0b783e54053" providerId="ADAL" clId="{4C5FD2BF-CD61-40FC-8A30-B7C2DDED2BFF}" dt="2023-04-12T04:40:26.753" v="99" actId="2696"/>
          <pc:sldLayoutMkLst>
            <pc:docMk/>
            <pc:sldMasterMk cId="1524086556" sldId="2147483741"/>
            <pc:sldLayoutMk cId="369449680" sldId="2147483767"/>
          </pc:sldLayoutMkLst>
        </pc:sldLayoutChg>
        <pc:sldLayoutChg chg="del">
          <pc:chgData name="Anil Dwarakanath" userId="19dd504a-49a2-4e4e-a4ac-a0b783e54053" providerId="ADAL" clId="{4C5FD2BF-CD61-40FC-8A30-B7C2DDED2BFF}" dt="2023-04-12T04:40:26.753" v="98" actId="2696"/>
          <pc:sldLayoutMkLst>
            <pc:docMk/>
            <pc:sldMasterMk cId="1524086556" sldId="2147483741"/>
            <pc:sldLayoutMk cId="3513951511" sldId="2147483768"/>
          </pc:sldLayoutMkLst>
        </pc:sldLayoutChg>
        <pc:sldLayoutChg chg="del">
          <pc:chgData name="Anil Dwarakanath" userId="19dd504a-49a2-4e4e-a4ac-a0b783e54053" providerId="ADAL" clId="{4C5FD2BF-CD61-40FC-8A30-B7C2DDED2BFF}" dt="2023-04-12T04:40:26.734" v="97" actId="2696"/>
          <pc:sldLayoutMkLst>
            <pc:docMk/>
            <pc:sldMasterMk cId="1524086556" sldId="2147483741"/>
            <pc:sldLayoutMk cId="1736049595" sldId="2147483769"/>
          </pc:sldLayoutMkLst>
        </pc:sldLayoutChg>
        <pc:sldLayoutChg chg="del">
          <pc:chgData name="Anil Dwarakanath" userId="19dd504a-49a2-4e4e-a4ac-a0b783e54053" providerId="ADAL" clId="{4C5FD2BF-CD61-40FC-8A30-B7C2DDED2BFF}" dt="2023-04-12T04:40:26.734" v="96" actId="2696"/>
          <pc:sldLayoutMkLst>
            <pc:docMk/>
            <pc:sldMasterMk cId="1524086556" sldId="2147483741"/>
            <pc:sldLayoutMk cId="2664924000" sldId="2147483770"/>
          </pc:sldLayoutMkLst>
        </pc:sldLayoutChg>
        <pc:sldLayoutChg chg="del">
          <pc:chgData name="Anil Dwarakanath" userId="19dd504a-49a2-4e4e-a4ac-a0b783e54053" providerId="ADAL" clId="{4C5FD2BF-CD61-40FC-8A30-B7C2DDED2BFF}" dt="2023-04-12T04:40:26.734" v="95" actId="2696"/>
          <pc:sldLayoutMkLst>
            <pc:docMk/>
            <pc:sldMasterMk cId="1524086556" sldId="2147483741"/>
            <pc:sldLayoutMk cId="3078275933" sldId="2147483771"/>
          </pc:sldLayoutMkLst>
        </pc:sldLayoutChg>
        <pc:sldLayoutChg chg="del">
          <pc:chgData name="Anil Dwarakanath" userId="19dd504a-49a2-4e4e-a4ac-a0b783e54053" providerId="ADAL" clId="{4C5FD2BF-CD61-40FC-8A30-B7C2DDED2BFF}" dt="2023-04-12T04:40:26.734" v="94" actId="2696"/>
          <pc:sldLayoutMkLst>
            <pc:docMk/>
            <pc:sldMasterMk cId="1524086556" sldId="2147483741"/>
            <pc:sldLayoutMk cId="2115413715" sldId="2147483772"/>
          </pc:sldLayoutMkLst>
        </pc:sldLayoutChg>
        <pc:sldLayoutChg chg="del">
          <pc:chgData name="Anil Dwarakanath" userId="19dd504a-49a2-4e4e-a4ac-a0b783e54053" providerId="ADAL" clId="{4C5FD2BF-CD61-40FC-8A30-B7C2DDED2BFF}" dt="2023-04-12T04:40:26.720" v="93" actId="2696"/>
          <pc:sldLayoutMkLst>
            <pc:docMk/>
            <pc:sldMasterMk cId="1524086556" sldId="2147483741"/>
            <pc:sldLayoutMk cId="3702861843" sldId="2147483773"/>
          </pc:sldLayoutMkLst>
        </pc:sldLayoutChg>
        <pc:sldLayoutChg chg="del">
          <pc:chgData name="Anil Dwarakanath" userId="19dd504a-49a2-4e4e-a4ac-a0b783e54053" providerId="ADAL" clId="{4C5FD2BF-CD61-40FC-8A30-B7C2DDED2BFF}" dt="2023-04-12T04:40:26.720" v="92" actId="2696"/>
          <pc:sldLayoutMkLst>
            <pc:docMk/>
            <pc:sldMasterMk cId="1524086556" sldId="2147483741"/>
            <pc:sldLayoutMk cId="1798803038" sldId="2147483774"/>
          </pc:sldLayoutMkLst>
        </pc:sldLayoutChg>
        <pc:sldLayoutChg chg="del">
          <pc:chgData name="Anil Dwarakanath" userId="19dd504a-49a2-4e4e-a4ac-a0b783e54053" providerId="ADAL" clId="{4C5FD2BF-CD61-40FC-8A30-B7C2DDED2BFF}" dt="2023-04-12T04:40:26.720" v="91" actId="2696"/>
          <pc:sldLayoutMkLst>
            <pc:docMk/>
            <pc:sldMasterMk cId="1524086556" sldId="2147483741"/>
            <pc:sldLayoutMk cId="490592002" sldId="2147483775"/>
          </pc:sldLayoutMkLst>
        </pc:sldLayoutChg>
        <pc:sldLayoutChg chg="del">
          <pc:chgData name="Anil Dwarakanath" userId="19dd504a-49a2-4e4e-a4ac-a0b783e54053" providerId="ADAL" clId="{4C5FD2BF-CD61-40FC-8A30-B7C2DDED2BFF}" dt="2023-04-12T04:40:26.720" v="90" actId="2696"/>
          <pc:sldLayoutMkLst>
            <pc:docMk/>
            <pc:sldMasterMk cId="1524086556" sldId="2147483741"/>
            <pc:sldLayoutMk cId="3548713891" sldId="2147483776"/>
          </pc:sldLayoutMkLst>
        </pc:sldLayoutChg>
        <pc:sldLayoutChg chg="del">
          <pc:chgData name="Anil Dwarakanath" userId="19dd504a-49a2-4e4e-a4ac-a0b783e54053" providerId="ADAL" clId="{4C5FD2BF-CD61-40FC-8A30-B7C2DDED2BFF}" dt="2023-04-12T04:40:26.703" v="89" actId="2696"/>
          <pc:sldLayoutMkLst>
            <pc:docMk/>
            <pc:sldMasterMk cId="1524086556" sldId="2147483741"/>
            <pc:sldLayoutMk cId="2340243869" sldId="2147483777"/>
          </pc:sldLayoutMkLst>
        </pc:sldLayoutChg>
        <pc:sldLayoutChg chg="del">
          <pc:chgData name="Anil Dwarakanath" userId="19dd504a-49a2-4e4e-a4ac-a0b783e54053" providerId="ADAL" clId="{4C5FD2BF-CD61-40FC-8A30-B7C2DDED2BFF}" dt="2023-04-12T04:40:26.703" v="88" actId="2696"/>
          <pc:sldLayoutMkLst>
            <pc:docMk/>
            <pc:sldMasterMk cId="1524086556" sldId="2147483741"/>
            <pc:sldLayoutMk cId="773681223" sldId="2147483778"/>
          </pc:sldLayoutMkLst>
        </pc:sldLayoutChg>
        <pc:sldLayoutChg chg="del">
          <pc:chgData name="Anil Dwarakanath" userId="19dd504a-49a2-4e4e-a4ac-a0b783e54053" providerId="ADAL" clId="{4C5FD2BF-CD61-40FC-8A30-B7C2DDED2BFF}" dt="2023-04-12T04:40:26.703" v="87" actId="2696"/>
          <pc:sldLayoutMkLst>
            <pc:docMk/>
            <pc:sldMasterMk cId="1524086556" sldId="2147483741"/>
            <pc:sldLayoutMk cId="1462617040" sldId="2147483779"/>
          </pc:sldLayoutMkLst>
        </pc:sldLayoutChg>
        <pc:sldLayoutChg chg="del">
          <pc:chgData name="Anil Dwarakanath" userId="19dd504a-49a2-4e4e-a4ac-a0b783e54053" providerId="ADAL" clId="{4C5FD2BF-CD61-40FC-8A30-B7C2DDED2BFF}" dt="2023-04-12T04:40:26.703" v="86" actId="2696"/>
          <pc:sldLayoutMkLst>
            <pc:docMk/>
            <pc:sldMasterMk cId="1524086556" sldId="2147483741"/>
            <pc:sldLayoutMk cId="1016080787" sldId="2147483780"/>
          </pc:sldLayoutMkLst>
        </pc:sldLayoutChg>
        <pc:sldLayoutChg chg="del">
          <pc:chgData name="Anil Dwarakanath" userId="19dd504a-49a2-4e4e-a4ac-a0b783e54053" providerId="ADAL" clId="{4C5FD2BF-CD61-40FC-8A30-B7C2DDED2BFF}" dt="2023-04-12T04:40:26.703" v="85" actId="2696"/>
          <pc:sldLayoutMkLst>
            <pc:docMk/>
            <pc:sldMasterMk cId="1524086556" sldId="2147483741"/>
            <pc:sldLayoutMk cId="1414254500" sldId="2147483781"/>
          </pc:sldLayoutMkLst>
        </pc:sldLayoutChg>
        <pc:sldLayoutChg chg="del">
          <pc:chgData name="Anil Dwarakanath" userId="19dd504a-49a2-4e4e-a4ac-a0b783e54053" providerId="ADAL" clId="{4C5FD2BF-CD61-40FC-8A30-B7C2DDED2BFF}" dt="2023-04-12T04:40:26.700" v="84" actId="2696"/>
          <pc:sldLayoutMkLst>
            <pc:docMk/>
            <pc:sldMasterMk cId="1524086556" sldId="2147483741"/>
            <pc:sldLayoutMk cId="1582924762" sldId="2147483782"/>
          </pc:sldLayoutMkLst>
        </pc:sldLayoutChg>
        <pc:sldLayoutChg chg="del">
          <pc:chgData name="Anil Dwarakanath" userId="19dd504a-49a2-4e4e-a4ac-a0b783e54053" providerId="ADAL" clId="{4C5FD2BF-CD61-40FC-8A30-B7C2DDED2BFF}" dt="2023-04-12T04:40:26.698" v="83" actId="2696"/>
          <pc:sldLayoutMkLst>
            <pc:docMk/>
            <pc:sldMasterMk cId="1524086556" sldId="2147483741"/>
            <pc:sldLayoutMk cId="1230849144" sldId="2147483783"/>
          </pc:sldLayoutMkLst>
        </pc:sldLayoutChg>
        <pc:sldLayoutChg chg="del">
          <pc:chgData name="Anil Dwarakanath" userId="19dd504a-49a2-4e4e-a4ac-a0b783e54053" providerId="ADAL" clId="{4C5FD2BF-CD61-40FC-8A30-B7C2DDED2BFF}" dt="2023-04-12T04:40:26.687" v="82" actId="2696"/>
          <pc:sldLayoutMkLst>
            <pc:docMk/>
            <pc:sldMasterMk cId="1524086556" sldId="2147483741"/>
            <pc:sldLayoutMk cId="3588703065" sldId="2147483784"/>
          </pc:sldLayoutMkLst>
        </pc:sldLayoutChg>
        <pc:sldLayoutChg chg="del">
          <pc:chgData name="Anil Dwarakanath" userId="19dd504a-49a2-4e4e-a4ac-a0b783e54053" providerId="ADAL" clId="{4C5FD2BF-CD61-40FC-8A30-B7C2DDED2BFF}" dt="2023-04-12T04:40:26.687" v="81" actId="2696"/>
          <pc:sldLayoutMkLst>
            <pc:docMk/>
            <pc:sldMasterMk cId="1524086556" sldId="2147483741"/>
            <pc:sldLayoutMk cId="772883424" sldId="2147483785"/>
          </pc:sldLayoutMkLst>
        </pc:sldLayoutChg>
        <pc:sldLayoutChg chg="del">
          <pc:chgData name="Anil Dwarakanath" userId="19dd504a-49a2-4e4e-a4ac-a0b783e54053" providerId="ADAL" clId="{4C5FD2BF-CD61-40FC-8A30-B7C2DDED2BFF}" dt="2023-04-12T04:40:26.687" v="80" actId="2696"/>
          <pc:sldLayoutMkLst>
            <pc:docMk/>
            <pc:sldMasterMk cId="1524086556" sldId="2147483741"/>
            <pc:sldLayoutMk cId="2371640811" sldId="2147483786"/>
          </pc:sldLayoutMkLst>
        </pc:sldLayoutChg>
        <pc:sldLayoutChg chg="del">
          <pc:chgData name="Anil Dwarakanath" userId="19dd504a-49a2-4e4e-a4ac-a0b783e54053" providerId="ADAL" clId="{4C5FD2BF-CD61-40FC-8A30-B7C2DDED2BFF}" dt="2023-04-12T04:40:26.687" v="79" actId="2696"/>
          <pc:sldLayoutMkLst>
            <pc:docMk/>
            <pc:sldMasterMk cId="1524086556" sldId="2147483741"/>
            <pc:sldLayoutMk cId="522752510" sldId="2147483787"/>
          </pc:sldLayoutMkLst>
        </pc:sldLayoutChg>
        <pc:sldLayoutChg chg="del">
          <pc:chgData name="Anil Dwarakanath" userId="19dd504a-49a2-4e4e-a4ac-a0b783e54053" providerId="ADAL" clId="{4C5FD2BF-CD61-40FC-8A30-B7C2DDED2BFF}" dt="2023-04-12T04:40:26.673" v="78" actId="2696"/>
          <pc:sldLayoutMkLst>
            <pc:docMk/>
            <pc:sldMasterMk cId="1524086556" sldId="2147483741"/>
            <pc:sldLayoutMk cId="375352331" sldId="2147483788"/>
          </pc:sldLayoutMkLst>
        </pc:sldLayoutChg>
        <pc:sldLayoutChg chg="del">
          <pc:chgData name="Anil Dwarakanath" userId="19dd504a-49a2-4e4e-a4ac-a0b783e54053" providerId="ADAL" clId="{4C5FD2BF-CD61-40FC-8A30-B7C2DDED2BFF}" dt="2023-04-12T04:40:26.673" v="77" actId="2696"/>
          <pc:sldLayoutMkLst>
            <pc:docMk/>
            <pc:sldMasterMk cId="1524086556" sldId="2147483741"/>
            <pc:sldLayoutMk cId="4212134266" sldId="2147483789"/>
          </pc:sldLayoutMkLst>
        </pc:sldLayoutChg>
        <pc:sldLayoutChg chg="del">
          <pc:chgData name="Anil Dwarakanath" userId="19dd504a-49a2-4e4e-a4ac-a0b783e54053" providerId="ADAL" clId="{4C5FD2BF-CD61-40FC-8A30-B7C2DDED2BFF}" dt="2023-04-12T04:40:26.673" v="76" actId="2696"/>
          <pc:sldLayoutMkLst>
            <pc:docMk/>
            <pc:sldMasterMk cId="1524086556" sldId="2147483741"/>
            <pc:sldLayoutMk cId="1751705387" sldId="2147483790"/>
          </pc:sldLayoutMkLst>
        </pc:sldLayoutChg>
        <pc:sldLayoutChg chg="del">
          <pc:chgData name="Anil Dwarakanath" userId="19dd504a-49a2-4e4e-a4ac-a0b783e54053" providerId="ADAL" clId="{4C5FD2BF-CD61-40FC-8A30-B7C2DDED2BFF}" dt="2023-04-12T04:40:26.673" v="75" actId="2696"/>
          <pc:sldLayoutMkLst>
            <pc:docMk/>
            <pc:sldMasterMk cId="1524086556" sldId="2147483741"/>
            <pc:sldLayoutMk cId="102382962" sldId="2147483791"/>
          </pc:sldLayoutMkLst>
        </pc:sldLayoutChg>
        <pc:sldLayoutChg chg="del">
          <pc:chgData name="Anil Dwarakanath" userId="19dd504a-49a2-4e4e-a4ac-a0b783e54053" providerId="ADAL" clId="{4C5FD2BF-CD61-40FC-8A30-B7C2DDED2BFF}" dt="2023-04-12T04:40:26.673" v="74" actId="2696"/>
          <pc:sldLayoutMkLst>
            <pc:docMk/>
            <pc:sldMasterMk cId="1524086556" sldId="2147483741"/>
            <pc:sldLayoutMk cId="2419857792" sldId="2147483792"/>
          </pc:sldLayoutMkLst>
        </pc:sldLayoutChg>
      </pc:sldMasterChg>
      <pc:sldMasterChg chg="delSldLayout">
        <pc:chgData name="Anil Dwarakanath" userId="19dd504a-49a2-4e4e-a4ac-a0b783e54053" providerId="ADAL" clId="{4C5FD2BF-CD61-40FC-8A30-B7C2DDED2BFF}" dt="2023-04-12T04:40:27.052" v="169" actId="2696"/>
        <pc:sldMasterMkLst>
          <pc:docMk/>
          <pc:sldMasterMk cId="1578038289" sldId="2147483793"/>
        </pc:sldMasterMkLst>
        <pc:sldLayoutChg chg="del">
          <pc:chgData name="Anil Dwarakanath" userId="19dd504a-49a2-4e4e-a4ac-a0b783e54053" providerId="ADAL" clId="{4C5FD2BF-CD61-40FC-8A30-B7C2DDED2BFF}" dt="2023-04-12T04:40:27.052" v="169" actId="2696"/>
          <pc:sldLayoutMkLst>
            <pc:docMk/>
            <pc:sldMasterMk cId="1578038289" sldId="2147483793"/>
            <pc:sldLayoutMk cId="3961025756" sldId="2147483794"/>
          </pc:sldLayoutMkLst>
        </pc:sldLayoutChg>
        <pc:sldLayoutChg chg="del">
          <pc:chgData name="Anil Dwarakanath" userId="19dd504a-49a2-4e4e-a4ac-a0b783e54053" providerId="ADAL" clId="{4C5FD2BF-CD61-40FC-8A30-B7C2DDED2BFF}" dt="2023-04-12T04:40:27.052" v="168" actId="2696"/>
          <pc:sldLayoutMkLst>
            <pc:docMk/>
            <pc:sldMasterMk cId="1578038289" sldId="2147483793"/>
            <pc:sldLayoutMk cId="3092584743" sldId="2147483795"/>
          </pc:sldLayoutMkLst>
        </pc:sldLayoutChg>
        <pc:sldLayoutChg chg="del">
          <pc:chgData name="Anil Dwarakanath" userId="19dd504a-49a2-4e4e-a4ac-a0b783e54053" providerId="ADAL" clId="{4C5FD2BF-CD61-40FC-8A30-B7C2DDED2BFF}" dt="2023-04-12T04:40:27.052" v="167" actId="2696"/>
          <pc:sldLayoutMkLst>
            <pc:docMk/>
            <pc:sldMasterMk cId="1578038289" sldId="2147483793"/>
            <pc:sldLayoutMk cId="282212003" sldId="2147483796"/>
          </pc:sldLayoutMkLst>
        </pc:sldLayoutChg>
        <pc:sldLayoutChg chg="del">
          <pc:chgData name="Anil Dwarakanath" userId="19dd504a-49a2-4e4e-a4ac-a0b783e54053" providerId="ADAL" clId="{4C5FD2BF-CD61-40FC-8A30-B7C2DDED2BFF}" dt="2023-04-12T04:40:27.048" v="166" actId="2696"/>
          <pc:sldLayoutMkLst>
            <pc:docMk/>
            <pc:sldMasterMk cId="1578038289" sldId="2147483793"/>
            <pc:sldLayoutMk cId="4264800202" sldId="2147483797"/>
          </pc:sldLayoutMkLst>
        </pc:sldLayoutChg>
        <pc:sldLayoutChg chg="del">
          <pc:chgData name="Anil Dwarakanath" userId="19dd504a-49a2-4e4e-a4ac-a0b783e54053" providerId="ADAL" clId="{4C5FD2BF-CD61-40FC-8A30-B7C2DDED2BFF}" dt="2023-04-12T04:40:27.036" v="165" actId="2696"/>
          <pc:sldLayoutMkLst>
            <pc:docMk/>
            <pc:sldMasterMk cId="1578038289" sldId="2147483793"/>
            <pc:sldLayoutMk cId="2400101843" sldId="2147483798"/>
          </pc:sldLayoutMkLst>
        </pc:sldLayoutChg>
        <pc:sldLayoutChg chg="del">
          <pc:chgData name="Anil Dwarakanath" userId="19dd504a-49a2-4e4e-a4ac-a0b783e54053" providerId="ADAL" clId="{4C5FD2BF-CD61-40FC-8A30-B7C2DDED2BFF}" dt="2023-04-12T04:40:27.036" v="164" actId="2696"/>
          <pc:sldLayoutMkLst>
            <pc:docMk/>
            <pc:sldMasterMk cId="1578038289" sldId="2147483793"/>
            <pc:sldLayoutMk cId="2909448656" sldId="2147483799"/>
          </pc:sldLayoutMkLst>
        </pc:sldLayoutChg>
        <pc:sldLayoutChg chg="del">
          <pc:chgData name="Anil Dwarakanath" userId="19dd504a-49a2-4e4e-a4ac-a0b783e54053" providerId="ADAL" clId="{4C5FD2BF-CD61-40FC-8A30-B7C2DDED2BFF}" dt="2023-04-12T04:40:27.036" v="163" actId="2696"/>
          <pc:sldLayoutMkLst>
            <pc:docMk/>
            <pc:sldMasterMk cId="1578038289" sldId="2147483793"/>
            <pc:sldLayoutMk cId="4010682109" sldId="2147483800"/>
          </pc:sldLayoutMkLst>
        </pc:sldLayoutChg>
        <pc:sldLayoutChg chg="del">
          <pc:chgData name="Anil Dwarakanath" userId="19dd504a-49a2-4e4e-a4ac-a0b783e54053" providerId="ADAL" clId="{4C5FD2BF-CD61-40FC-8A30-B7C2DDED2BFF}" dt="2023-04-12T04:40:27.036" v="162" actId="2696"/>
          <pc:sldLayoutMkLst>
            <pc:docMk/>
            <pc:sldMasterMk cId="1578038289" sldId="2147483793"/>
            <pc:sldLayoutMk cId="799323296" sldId="2147483801"/>
          </pc:sldLayoutMkLst>
        </pc:sldLayoutChg>
        <pc:sldLayoutChg chg="del">
          <pc:chgData name="Anil Dwarakanath" userId="19dd504a-49a2-4e4e-a4ac-a0b783e54053" providerId="ADAL" clId="{4C5FD2BF-CD61-40FC-8A30-B7C2DDED2BFF}" dt="2023-04-12T04:40:27.036" v="161" actId="2696"/>
          <pc:sldLayoutMkLst>
            <pc:docMk/>
            <pc:sldMasterMk cId="1578038289" sldId="2147483793"/>
            <pc:sldLayoutMk cId="739645995" sldId="2147483802"/>
          </pc:sldLayoutMkLst>
        </pc:sldLayoutChg>
        <pc:sldLayoutChg chg="del">
          <pc:chgData name="Anil Dwarakanath" userId="19dd504a-49a2-4e4e-a4ac-a0b783e54053" providerId="ADAL" clId="{4C5FD2BF-CD61-40FC-8A30-B7C2DDED2BFF}" dt="2023-04-12T04:40:27.036" v="160" actId="2696"/>
          <pc:sldLayoutMkLst>
            <pc:docMk/>
            <pc:sldMasterMk cId="1578038289" sldId="2147483793"/>
            <pc:sldLayoutMk cId="1813476955" sldId="2147483803"/>
          </pc:sldLayoutMkLst>
        </pc:sldLayoutChg>
        <pc:sldLayoutChg chg="del">
          <pc:chgData name="Anil Dwarakanath" userId="19dd504a-49a2-4e4e-a4ac-a0b783e54053" providerId="ADAL" clId="{4C5FD2BF-CD61-40FC-8A30-B7C2DDED2BFF}" dt="2023-04-12T04:40:27.036" v="159" actId="2696"/>
          <pc:sldLayoutMkLst>
            <pc:docMk/>
            <pc:sldMasterMk cId="1578038289" sldId="2147483793"/>
            <pc:sldLayoutMk cId="2975031387" sldId="2147483804"/>
          </pc:sldLayoutMkLst>
        </pc:sldLayoutChg>
        <pc:sldLayoutChg chg="del">
          <pc:chgData name="Anil Dwarakanath" userId="19dd504a-49a2-4e4e-a4ac-a0b783e54053" providerId="ADAL" clId="{4C5FD2BF-CD61-40FC-8A30-B7C2DDED2BFF}" dt="2023-04-12T04:40:27.020" v="158" actId="2696"/>
          <pc:sldLayoutMkLst>
            <pc:docMk/>
            <pc:sldMasterMk cId="1578038289" sldId="2147483793"/>
            <pc:sldLayoutMk cId="3831631938" sldId="2147483805"/>
          </pc:sldLayoutMkLst>
        </pc:sldLayoutChg>
        <pc:sldLayoutChg chg="del">
          <pc:chgData name="Anil Dwarakanath" userId="19dd504a-49a2-4e4e-a4ac-a0b783e54053" providerId="ADAL" clId="{4C5FD2BF-CD61-40FC-8A30-B7C2DDED2BFF}" dt="2023-04-12T04:40:27.020" v="157" actId="2696"/>
          <pc:sldLayoutMkLst>
            <pc:docMk/>
            <pc:sldMasterMk cId="1578038289" sldId="2147483793"/>
            <pc:sldLayoutMk cId="909558611" sldId="2147483806"/>
          </pc:sldLayoutMkLst>
        </pc:sldLayoutChg>
        <pc:sldLayoutChg chg="del">
          <pc:chgData name="Anil Dwarakanath" userId="19dd504a-49a2-4e4e-a4ac-a0b783e54053" providerId="ADAL" clId="{4C5FD2BF-CD61-40FC-8A30-B7C2DDED2BFF}" dt="2023-04-12T04:40:27.020" v="156" actId="2696"/>
          <pc:sldLayoutMkLst>
            <pc:docMk/>
            <pc:sldMasterMk cId="1578038289" sldId="2147483793"/>
            <pc:sldLayoutMk cId="3264957030" sldId="2147483807"/>
          </pc:sldLayoutMkLst>
        </pc:sldLayoutChg>
        <pc:sldLayoutChg chg="del">
          <pc:chgData name="Anil Dwarakanath" userId="19dd504a-49a2-4e4e-a4ac-a0b783e54053" providerId="ADAL" clId="{4C5FD2BF-CD61-40FC-8A30-B7C2DDED2BFF}" dt="2023-04-12T04:40:27.020" v="155" actId="2696"/>
          <pc:sldLayoutMkLst>
            <pc:docMk/>
            <pc:sldMasterMk cId="1578038289" sldId="2147483793"/>
            <pc:sldLayoutMk cId="2351809680" sldId="2147483808"/>
          </pc:sldLayoutMkLst>
        </pc:sldLayoutChg>
        <pc:sldLayoutChg chg="del">
          <pc:chgData name="Anil Dwarakanath" userId="19dd504a-49a2-4e4e-a4ac-a0b783e54053" providerId="ADAL" clId="{4C5FD2BF-CD61-40FC-8A30-B7C2DDED2BFF}" dt="2023-04-12T04:40:27.020" v="154" actId="2696"/>
          <pc:sldLayoutMkLst>
            <pc:docMk/>
            <pc:sldMasterMk cId="1578038289" sldId="2147483793"/>
            <pc:sldLayoutMk cId="2897449422" sldId="2147483809"/>
          </pc:sldLayoutMkLst>
        </pc:sldLayoutChg>
        <pc:sldLayoutChg chg="del">
          <pc:chgData name="Anil Dwarakanath" userId="19dd504a-49a2-4e4e-a4ac-a0b783e54053" providerId="ADAL" clId="{4C5FD2BF-CD61-40FC-8A30-B7C2DDED2BFF}" dt="2023-04-12T04:40:27.020" v="153" actId="2696"/>
          <pc:sldLayoutMkLst>
            <pc:docMk/>
            <pc:sldMasterMk cId="1578038289" sldId="2147483793"/>
            <pc:sldLayoutMk cId="4157780882" sldId="2147483810"/>
          </pc:sldLayoutMkLst>
        </pc:sldLayoutChg>
        <pc:sldLayoutChg chg="del">
          <pc:chgData name="Anil Dwarakanath" userId="19dd504a-49a2-4e4e-a4ac-a0b783e54053" providerId="ADAL" clId="{4C5FD2BF-CD61-40FC-8A30-B7C2DDED2BFF}" dt="2023-04-12T04:40:27.013" v="152" actId="2696"/>
          <pc:sldLayoutMkLst>
            <pc:docMk/>
            <pc:sldMasterMk cId="1578038289" sldId="2147483793"/>
            <pc:sldLayoutMk cId="2273378339" sldId="2147483811"/>
          </pc:sldLayoutMkLst>
        </pc:sldLayoutChg>
        <pc:sldLayoutChg chg="del">
          <pc:chgData name="Anil Dwarakanath" userId="19dd504a-49a2-4e4e-a4ac-a0b783e54053" providerId="ADAL" clId="{4C5FD2BF-CD61-40FC-8A30-B7C2DDED2BFF}" dt="2023-04-12T04:40:27.013" v="151" actId="2696"/>
          <pc:sldLayoutMkLst>
            <pc:docMk/>
            <pc:sldMasterMk cId="1578038289" sldId="2147483793"/>
            <pc:sldLayoutMk cId="466222460" sldId="2147483812"/>
          </pc:sldLayoutMkLst>
        </pc:sldLayoutChg>
        <pc:sldLayoutChg chg="del">
          <pc:chgData name="Anil Dwarakanath" userId="19dd504a-49a2-4e4e-a4ac-a0b783e54053" providerId="ADAL" clId="{4C5FD2BF-CD61-40FC-8A30-B7C2DDED2BFF}" dt="2023-04-12T04:40:27.013" v="150" actId="2696"/>
          <pc:sldLayoutMkLst>
            <pc:docMk/>
            <pc:sldMasterMk cId="1578038289" sldId="2147483793"/>
            <pc:sldLayoutMk cId="549649676" sldId="2147483813"/>
          </pc:sldLayoutMkLst>
        </pc:sldLayoutChg>
        <pc:sldLayoutChg chg="del">
          <pc:chgData name="Anil Dwarakanath" userId="19dd504a-49a2-4e4e-a4ac-a0b783e54053" providerId="ADAL" clId="{4C5FD2BF-CD61-40FC-8A30-B7C2DDED2BFF}" dt="2023-04-12T04:40:27.005" v="149" actId="2696"/>
          <pc:sldLayoutMkLst>
            <pc:docMk/>
            <pc:sldMasterMk cId="1578038289" sldId="2147483793"/>
            <pc:sldLayoutMk cId="3011360686" sldId="2147483814"/>
          </pc:sldLayoutMkLst>
        </pc:sldLayoutChg>
        <pc:sldLayoutChg chg="del">
          <pc:chgData name="Anil Dwarakanath" userId="19dd504a-49a2-4e4e-a4ac-a0b783e54053" providerId="ADAL" clId="{4C5FD2BF-CD61-40FC-8A30-B7C2DDED2BFF}" dt="2023-04-12T04:40:27.005" v="148" actId="2696"/>
          <pc:sldLayoutMkLst>
            <pc:docMk/>
            <pc:sldMasterMk cId="1578038289" sldId="2147483793"/>
            <pc:sldLayoutMk cId="868395881" sldId="2147483815"/>
          </pc:sldLayoutMkLst>
        </pc:sldLayoutChg>
        <pc:sldLayoutChg chg="del">
          <pc:chgData name="Anil Dwarakanath" userId="19dd504a-49a2-4e4e-a4ac-a0b783e54053" providerId="ADAL" clId="{4C5FD2BF-CD61-40FC-8A30-B7C2DDED2BFF}" dt="2023-04-12T04:40:27.005" v="147" actId="2696"/>
          <pc:sldLayoutMkLst>
            <pc:docMk/>
            <pc:sldMasterMk cId="1578038289" sldId="2147483793"/>
            <pc:sldLayoutMk cId="943218353" sldId="2147483816"/>
          </pc:sldLayoutMkLst>
        </pc:sldLayoutChg>
        <pc:sldLayoutChg chg="del">
          <pc:chgData name="Anil Dwarakanath" userId="19dd504a-49a2-4e4e-a4ac-a0b783e54053" providerId="ADAL" clId="{4C5FD2BF-CD61-40FC-8A30-B7C2DDED2BFF}" dt="2023-04-12T04:40:26.996" v="146" actId="2696"/>
          <pc:sldLayoutMkLst>
            <pc:docMk/>
            <pc:sldMasterMk cId="1578038289" sldId="2147483793"/>
            <pc:sldLayoutMk cId="2410445697" sldId="2147483817"/>
          </pc:sldLayoutMkLst>
        </pc:sldLayoutChg>
        <pc:sldLayoutChg chg="del">
          <pc:chgData name="Anil Dwarakanath" userId="19dd504a-49a2-4e4e-a4ac-a0b783e54053" providerId="ADAL" clId="{4C5FD2BF-CD61-40FC-8A30-B7C2DDED2BFF}" dt="2023-04-12T04:40:26.989" v="145" actId="2696"/>
          <pc:sldLayoutMkLst>
            <pc:docMk/>
            <pc:sldMasterMk cId="1578038289" sldId="2147483793"/>
            <pc:sldLayoutMk cId="3333043148" sldId="2147483818"/>
          </pc:sldLayoutMkLst>
        </pc:sldLayoutChg>
        <pc:sldLayoutChg chg="del">
          <pc:chgData name="Anil Dwarakanath" userId="19dd504a-49a2-4e4e-a4ac-a0b783e54053" providerId="ADAL" clId="{4C5FD2BF-CD61-40FC-8A30-B7C2DDED2BFF}" dt="2023-04-12T04:40:26.973" v="144" actId="2696"/>
          <pc:sldLayoutMkLst>
            <pc:docMk/>
            <pc:sldMasterMk cId="1578038289" sldId="2147483793"/>
            <pc:sldLayoutMk cId="3375701694" sldId="2147483819"/>
          </pc:sldLayoutMkLst>
        </pc:sldLayoutChg>
        <pc:sldLayoutChg chg="del">
          <pc:chgData name="Anil Dwarakanath" userId="19dd504a-49a2-4e4e-a4ac-a0b783e54053" providerId="ADAL" clId="{4C5FD2BF-CD61-40FC-8A30-B7C2DDED2BFF}" dt="2023-04-12T04:40:26.973" v="143" actId="2696"/>
          <pc:sldLayoutMkLst>
            <pc:docMk/>
            <pc:sldMasterMk cId="1578038289" sldId="2147483793"/>
            <pc:sldLayoutMk cId="508104815" sldId="2147483820"/>
          </pc:sldLayoutMkLst>
        </pc:sldLayoutChg>
        <pc:sldLayoutChg chg="del">
          <pc:chgData name="Anil Dwarakanath" userId="19dd504a-49a2-4e4e-a4ac-a0b783e54053" providerId="ADAL" clId="{4C5FD2BF-CD61-40FC-8A30-B7C2DDED2BFF}" dt="2023-04-12T04:40:26.973" v="142" actId="2696"/>
          <pc:sldLayoutMkLst>
            <pc:docMk/>
            <pc:sldMasterMk cId="1578038289" sldId="2147483793"/>
            <pc:sldLayoutMk cId="657464992" sldId="2147483821"/>
          </pc:sldLayoutMkLst>
        </pc:sldLayoutChg>
        <pc:sldLayoutChg chg="del">
          <pc:chgData name="Anil Dwarakanath" userId="19dd504a-49a2-4e4e-a4ac-a0b783e54053" providerId="ADAL" clId="{4C5FD2BF-CD61-40FC-8A30-B7C2DDED2BFF}" dt="2023-04-12T04:40:26.958" v="141" actId="2696"/>
          <pc:sldLayoutMkLst>
            <pc:docMk/>
            <pc:sldMasterMk cId="1578038289" sldId="2147483793"/>
            <pc:sldLayoutMk cId="782656209" sldId="2147483822"/>
          </pc:sldLayoutMkLst>
        </pc:sldLayoutChg>
        <pc:sldLayoutChg chg="del">
          <pc:chgData name="Anil Dwarakanath" userId="19dd504a-49a2-4e4e-a4ac-a0b783e54053" providerId="ADAL" clId="{4C5FD2BF-CD61-40FC-8A30-B7C2DDED2BFF}" dt="2023-04-12T04:40:26.958" v="140" actId="2696"/>
          <pc:sldLayoutMkLst>
            <pc:docMk/>
            <pc:sldMasterMk cId="1578038289" sldId="2147483793"/>
            <pc:sldLayoutMk cId="3644061448" sldId="2147483823"/>
          </pc:sldLayoutMkLst>
        </pc:sldLayoutChg>
        <pc:sldLayoutChg chg="del">
          <pc:chgData name="Anil Dwarakanath" userId="19dd504a-49a2-4e4e-a4ac-a0b783e54053" providerId="ADAL" clId="{4C5FD2BF-CD61-40FC-8A30-B7C2DDED2BFF}" dt="2023-04-12T04:40:26.944" v="139" actId="2696"/>
          <pc:sldLayoutMkLst>
            <pc:docMk/>
            <pc:sldMasterMk cId="1578038289" sldId="2147483793"/>
            <pc:sldLayoutMk cId="3369810018" sldId="2147483824"/>
          </pc:sldLayoutMkLst>
        </pc:sldLayoutChg>
        <pc:sldLayoutChg chg="del">
          <pc:chgData name="Anil Dwarakanath" userId="19dd504a-49a2-4e4e-a4ac-a0b783e54053" providerId="ADAL" clId="{4C5FD2BF-CD61-40FC-8A30-B7C2DDED2BFF}" dt="2023-04-12T04:40:26.943" v="138" actId="2696"/>
          <pc:sldLayoutMkLst>
            <pc:docMk/>
            <pc:sldMasterMk cId="1578038289" sldId="2147483793"/>
            <pc:sldLayoutMk cId="936564231" sldId="2147483825"/>
          </pc:sldLayoutMkLst>
        </pc:sldLayoutChg>
        <pc:sldLayoutChg chg="del">
          <pc:chgData name="Anil Dwarakanath" userId="19dd504a-49a2-4e4e-a4ac-a0b783e54053" providerId="ADAL" clId="{4C5FD2BF-CD61-40FC-8A30-B7C2DDED2BFF}" dt="2023-04-12T04:40:26.926" v="137" actId="2696"/>
          <pc:sldLayoutMkLst>
            <pc:docMk/>
            <pc:sldMasterMk cId="1578038289" sldId="2147483793"/>
            <pc:sldLayoutMk cId="1786032910" sldId="2147483826"/>
          </pc:sldLayoutMkLst>
        </pc:sldLayoutChg>
        <pc:sldLayoutChg chg="del">
          <pc:chgData name="Anil Dwarakanath" userId="19dd504a-49a2-4e4e-a4ac-a0b783e54053" providerId="ADAL" clId="{4C5FD2BF-CD61-40FC-8A30-B7C2DDED2BFF}" dt="2023-04-12T04:40:26.910" v="136" actId="2696"/>
          <pc:sldLayoutMkLst>
            <pc:docMk/>
            <pc:sldMasterMk cId="1578038289" sldId="2147483793"/>
            <pc:sldLayoutMk cId="2434131276" sldId="2147483827"/>
          </pc:sldLayoutMkLst>
        </pc:sldLayoutChg>
        <pc:sldLayoutChg chg="del">
          <pc:chgData name="Anil Dwarakanath" userId="19dd504a-49a2-4e4e-a4ac-a0b783e54053" providerId="ADAL" clId="{4C5FD2BF-CD61-40FC-8A30-B7C2DDED2BFF}" dt="2023-04-12T04:40:26.910" v="135" actId="2696"/>
          <pc:sldLayoutMkLst>
            <pc:docMk/>
            <pc:sldMasterMk cId="1578038289" sldId="2147483793"/>
            <pc:sldLayoutMk cId="3670095910" sldId="2147483828"/>
          </pc:sldLayoutMkLst>
        </pc:sldLayoutChg>
        <pc:sldLayoutChg chg="del">
          <pc:chgData name="Anil Dwarakanath" userId="19dd504a-49a2-4e4e-a4ac-a0b783e54053" providerId="ADAL" clId="{4C5FD2BF-CD61-40FC-8A30-B7C2DDED2BFF}" dt="2023-04-12T04:40:26.910" v="134" actId="2696"/>
          <pc:sldLayoutMkLst>
            <pc:docMk/>
            <pc:sldMasterMk cId="1578038289" sldId="2147483793"/>
            <pc:sldLayoutMk cId="2871555309" sldId="2147483829"/>
          </pc:sldLayoutMkLst>
        </pc:sldLayoutChg>
        <pc:sldLayoutChg chg="del">
          <pc:chgData name="Anil Dwarakanath" userId="19dd504a-49a2-4e4e-a4ac-a0b783e54053" providerId="ADAL" clId="{4C5FD2BF-CD61-40FC-8A30-B7C2DDED2BFF}" dt="2023-04-12T04:40:26.894" v="133" actId="2696"/>
          <pc:sldLayoutMkLst>
            <pc:docMk/>
            <pc:sldMasterMk cId="1578038289" sldId="2147483793"/>
            <pc:sldLayoutMk cId="823001007" sldId="2147483830"/>
          </pc:sldLayoutMkLst>
        </pc:sldLayoutChg>
        <pc:sldLayoutChg chg="del">
          <pc:chgData name="Anil Dwarakanath" userId="19dd504a-49a2-4e4e-a4ac-a0b783e54053" providerId="ADAL" clId="{4C5FD2BF-CD61-40FC-8A30-B7C2DDED2BFF}" dt="2023-04-12T04:40:26.894" v="132" actId="2696"/>
          <pc:sldLayoutMkLst>
            <pc:docMk/>
            <pc:sldMasterMk cId="1578038289" sldId="2147483793"/>
            <pc:sldLayoutMk cId="1094826560" sldId="2147483831"/>
          </pc:sldLayoutMkLst>
        </pc:sldLayoutChg>
        <pc:sldLayoutChg chg="del">
          <pc:chgData name="Anil Dwarakanath" userId="19dd504a-49a2-4e4e-a4ac-a0b783e54053" providerId="ADAL" clId="{4C5FD2BF-CD61-40FC-8A30-B7C2DDED2BFF}" dt="2023-04-12T04:40:26.894" v="131" actId="2696"/>
          <pc:sldLayoutMkLst>
            <pc:docMk/>
            <pc:sldMasterMk cId="1578038289" sldId="2147483793"/>
            <pc:sldLayoutMk cId="3524253937" sldId="2147483832"/>
          </pc:sldLayoutMkLst>
        </pc:sldLayoutChg>
        <pc:sldLayoutChg chg="del">
          <pc:chgData name="Anil Dwarakanath" userId="19dd504a-49a2-4e4e-a4ac-a0b783e54053" providerId="ADAL" clId="{4C5FD2BF-CD61-40FC-8A30-B7C2DDED2BFF}" dt="2023-04-12T04:40:26.880" v="130" actId="2696"/>
          <pc:sldLayoutMkLst>
            <pc:docMk/>
            <pc:sldMasterMk cId="1578038289" sldId="2147483793"/>
            <pc:sldLayoutMk cId="1849734175" sldId="2147483833"/>
          </pc:sldLayoutMkLst>
        </pc:sldLayoutChg>
        <pc:sldLayoutChg chg="del">
          <pc:chgData name="Anil Dwarakanath" userId="19dd504a-49a2-4e4e-a4ac-a0b783e54053" providerId="ADAL" clId="{4C5FD2BF-CD61-40FC-8A30-B7C2DDED2BFF}" dt="2023-04-12T04:40:26.880" v="129" actId="2696"/>
          <pc:sldLayoutMkLst>
            <pc:docMk/>
            <pc:sldMasterMk cId="1578038289" sldId="2147483793"/>
            <pc:sldLayoutMk cId="3035518152" sldId="2147483834"/>
          </pc:sldLayoutMkLst>
        </pc:sldLayoutChg>
        <pc:sldLayoutChg chg="del">
          <pc:chgData name="Anil Dwarakanath" userId="19dd504a-49a2-4e4e-a4ac-a0b783e54053" providerId="ADAL" clId="{4C5FD2BF-CD61-40FC-8A30-B7C2DDED2BFF}" dt="2023-04-12T04:40:26.877" v="128" actId="2696"/>
          <pc:sldLayoutMkLst>
            <pc:docMk/>
            <pc:sldMasterMk cId="1578038289" sldId="2147483793"/>
            <pc:sldLayoutMk cId="1072759726" sldId="2147483835"/>
          </pc:sldLayoutMkLst>
        </pc:sldLayoutChg>
        <pc:sldLayoutChg chg="del">
          <pc:chgData name="Anil Dwarakanath" userId="19dd504a-49a2-4e4e-a4ac-a0b783e54053" providerId="ADAL" clId="{4C5FD2BF-CD61-40FC-8A30-B7C2DDED2BFF}" dt="2023-04-12T04:40:26.862" v="127" actId="2696"/>
          <pc:sldLayoutMkLst>
            <pc:docMk/>
            <pc:sldMasterMk cId="1578038289" sldId="2147483793"/>
            <pc:sldLayoutMk cId="85678955" sldId="2147483836"/>
          </pc:sldLayoutMkLst>
        </pc:sldLayoutChg>
        <pc:sldLayoutChg chg="del">
          <pc:chgData name="Anil Dwarakanath" userId="19dd504a-49a2-4e4e-a4ac-a0b783e54053" providerId="ADAL" clId="{4C5FD2BF-CD61-40FC-8A30-B7C2DDED2BFF}" dt="2023-04-12T04:40:26.862" v="126" actId="2696"/>
          <pc:sldLayoutMkLst>
            <pc:docMk/>
            <pc:sldMasterMk cId="1578038289" sldId="2147483793"/>
            <pc:sldLayoutMk cId="3503693496" sldId="2147483837"/>
          </pc:sldLayoutMkLst>
        </pc:sldLayoutChg>
        <pc:sldLayoutChg chg="del">
          <pc:chgData name="Anil Dwarakanath" userId="19dd504a-49a2-4e4e-a4ac-a0b783e54053" providerId="ADAL" clId="{4C5FD2BF-CD61-40FC-8A30-B7C2DDED2BFF}" dt="2023-04-12T04:40:26.861" v="125" actId="2696"/>
          <pc:sldLayoutMkLst>
            <pc:docMk/>
            <pc:sldMasterMk cId="1578038289" sldId="2147483793"/>
            <pc:sldLayoutMk cId="332802269" sldId="2147483839"/>
          </pc:sldLayoutMkLst>
        </pc:sldLayoutChg>
        <pc:sldLayoutChg chg="del">
          <pc:chgData name="Anil Dwarakanath" userId="19dd504a-49a2-4e4e-a4ac-a0b783e54053" providerId="ADAL" clId="{4C5FD2BF-CD61-40FC-8A30-B7C2DDED2BFF}" dt="2023-04-12T04:40:26.845" v="124" actId="2696"/>
          <pc:sldLayoutMkLst>
            <pc:docMk/>
            <pc:sldMasterMk cId="1578038289" sldId="2147483793"/>
            <pc:sldLayoutMk cId="611444164"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95D1F-3C23-4256-B6FD-7886B36219AC}"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FF94F-CA7F-46C1-BC0A-BF4F3F933603}" type="slidenum">
              <a:rPr lang="en-US" smtClean="0"/>
              <a:t>‹#›</a:t>
            </a:fld>
            <a:endParaRPr lang="en-US"/>
          </a:p>
        </p:txBody>
      </p:sp>
    </p:spTree>
    <p:extLst>
      <p:ext uri="{BB962C8B-B14F-4D97-AF65-F5344CB8AC3E}">
        <p14:creationId xmlns:p14="http://schemas.microsoft.com/office/powerpoint/2010/main" val="1998140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protect against this we developed an integrated responsible AI system that uses an ensemble of models to detect problematic content like hate, sexual, violence and PII.  These models can be used synchronous to improve the quality of the outputs and give customers control over the type and tone of content in their application.  They can also be used to identify potential instances of abuse and alert customers of those concerns.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54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78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generate a customer support chat script an internet service company in which the representative try to locate the issue, was able to resolve. In the script, the representative asked about the </a:t>
            </a:r>
            <a:r>
              <a:rPr lang="en-US" b="0" i="0" dirty="0" err="1">
                <a:solidFill>
                  <a:srgbClr val="323130"/>
                </a:solidFill>
                <a:effectLst/>
                <a:latin typeface="Segoe UI" panose="020B0502040204020203" pitchFamily="34" charset="0"/>
              </a:rPr>
              <a:t>wifi</a:t>
            </a:r>
            <a:r>
              <a:rPr lang="en-US" b="0" i="0" dirty="0">
                <a:solidFill>
                  <a:srgbClr val="323130"/>
                </a:solidFill>
                <a:effectLst/>
                <a:latin typeface="Segoe UI" panose="020B0502040204020203" pitchFamily="34" charset="0"/>
              </a:rPr>
              <a:t> router product detail. The script start with a date &amp; time of the conversation and ended with customer thanking the representative for resolving the issue</a:t>
            </a:r>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18</a:t>
            </a:fld>
            <a:endParaRPr lang="en-US"/>
          </a:p>
        </p:txBody>
      </p:sp>
    </p:spTree>
    <p:extLst>
      <p:ext uri="{BB962C8B-B14F-4D97-AF65-F5344CB8AC3E}">
        <p14:creationId xmlns:p14="http://schemas.microsoft.com/office/powerpoint/2010/main" val="262334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71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11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719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02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11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04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a:solidFill>
                  <a:srgbClr val="D1D5DB"/>
                </a:solidFill>
                <a:effectLst/>
                <a:latin typeface="Söhne"/>
              </a:rPr>
              <a:t>(This and the next 9 slides </a:t>
            </a:r>
            <a:r>
              <a:rPr lang="en-US" sz="4000" i="1">
                <a:solidFill>
                  <a:srgbClr val="000000"/>
                </a:solidFill>
                <a:latin typeface="Calibri" panose="020F0502020204030204"/>
              </a:rPr>
              <a:t>help with the flow</a:t>
            </a:r>
            <a:r>
              <a:rPr lang="en-US" sz="4000" i="1">
                <a:ea typeface="+mn-lt"/>
                <a:cs typeface="+mn-lt"/>
              </a:rPr>
              <a:t> to move from the high-level to the deep dive)</a:t>
            </a:r>
            <a:endParaRPr lang="en-US" sz="2800" b="0" i="1">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000" b="0" i="0">
                <a:solidFill>
                  <a:srgbClr val="292929"/>
                </a:solidFill>
                <a:effectLst/>
                <a:latin typeface="source-serif-pro"/>
              </a:rPr>
              <a:t>GPT-3 has approximately 175 billion parameters. </a:t>
            </a:r>
          </a:p>
          <a:p>
            <a:pPr algn="l">
              <a:buFont typeface="+mj-lt"/>
              <a:buNone/>
            </a:pPr>
            <a:endParaRPr lang="en-US" sz="1000" b="0" i="0">
              <a:solidFill>
                <a:srgbClr val="FBFBFB"/>
              </a:solidFill>
              <a:effectLst/>
              <a:latin typeface="Maven Pro"/>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a:solidFill>
                  <a:srgbClr val="150727"/>
                </a:solidFill>
                <a:effectLst/>
                <a:latin typeface="Camphor"/>
              </a:rPr>
              <a:t>Although there is a clear performance gain from increasing the model capacity, it is not clear what is really going on under the hood. Especially, it remains a question of whether the model has learned to do </a:t>
            </a:r>
            <a:r>
              <a:rPr lang="en-US" sz="800" b="1" i="0">
                <a:solidFill>
                  <a:srgbClr val="150727"/>
                </a:solidFill>
                <a:effectLst/>
                <a:latin typeface="Camphor"/>
              </a:rPr>
              <a:t>reasoning, or simply memorizes</a:t>
            </a:r>
            <a:r>
              <a:rPr lang="en-US" sz="800" b="0" i="0">
                <a:solidFill>
                  <a:srgbClr val="150727"/>
                </a:solidFill>
                <a:effectLst/>
                <a:latin typeface="Camphor"/>
              </a:rPr>
              <a:t> training examples in a more intelligent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algn="l">
              <a:buFont typeface="+mj-lt"/>
              <a:buNone/>
            </a:pPr>
            <a:r>
              <a:rPr lang="en-US" sz="800" b="0" i="0">
                <a:solidFill>
                  <a:srgbClr val="292929"/>
                </a:solidFill>
                <a:effectLst/>
                <a:latin typeface="source-serif-pro"/>
              </a:rPr>
              <a:t>In contrast, the human brain which has approximately 86 billion neurons with on the average 7,000 synapses per neuron [2,3]; Comparing apples to oranges, the human brain has about 60 trillion parameters or about 300x more parameters than GPT-3</a:t>
            </a:r>
          </a:p>
          <a:p>
            <a:pPr>
              <a:lnSpc>
                <a:spcPct val="107000"/>
              </a:lnSpc>
              <a:spcAft>
                <a:spcPts val="800"/>
              </a:spcAft>
            </a:pPr>
            <a:endParaRPr lang="en-CA" sz="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i="0">
                <a:solidFill>
                  <a:srgbClr val="16161D"/>
                </a:solidFill>
                <a:effectLst/>
                <a:latin typeface="HKGothicNo2"/>
              </a:rPr>
              <a:t>Along with its high dimensions, the cost of training GPT-3 is was over 4.6 million dollars using Tesla V100 GPU Azure cloud instances and took 9 days to train. </a:t>
            </a:r>
            <a:r>
              <a:rPr lang="en-US" sz="800" b="0" i="0">
                <a:solidFill>
                  <a:srgbClr val="150727"/>
                </a:solidFill>
                <a:effectLst/>
                <a:latin typeface="Camphor"/>
              </a:rPr>
              <a:t>Similarly, if this model was trained on a single RTX 8000, assuming 15 TFLOPS, it would take 665 years to </a:t>
            </a:r>
            <a:r>
              <a:rPr lang="en-CA" sz="800" b="0" i="0">
                <a:solidFill>
                  <a:srgbClr val="150727"/>
                </a:solidFill>
                <a:effectLst/>
                <a:latin typeface="Camphor"/>
              </a:rPr>
              <a:t>train and run. </a:t>
            </a:r>
            <a:endParaRPr lang="en-CA" sz="80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800" b="1" i="0">
                <a:solidFill>
                  <a:srgbClr val="150727"/>
                </a:solidFill>
                <a:effectLst/>
                <a:latin typeface="Camphor"/>
              </a:rPr>
              <a:t>without fine-tuning</a:t>
            </a:r>
            <a:r>
              <a:rPr lang="en-US" sz="800" b="0" i="0">
                <a:solidFill>
                  <a:srgbClr val="150727"/>
                </a:solidFill>
                <a:effectLst/>
                <a:latin typeface="Camphor"/>
              </a:rPr>
              <a:t>. In other words, it can solve </a:t>
            </a:r>
            <a:r>
              <a:rPr lang="en-US" sz="800" b="0" i="0" err="1">
                <a:solidFill>
                  <a:srgbClr val="150727"/>
                </a:solidFill>
                <a:effectLst/>
                <a:latin typeface="Camphor"/>
              </a:rPr>
              <a:t>practicily</a:t>
            </a:r>
            <a:r>
              <a:rPr lang="en-US" sz="800" b="0" i="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a:solidFill>
                  <a:srgbClr val="150727"/>
                </a:solidFill>
                <a:effectLst/>
                <a:latin typeface="Camphor"/>
              </a:rPr>
              <a:t>In addition, GPT-3 demonstrates that a language model trained on enough data can solve NLP tasks that it has never encountered. This </a:t>
            </a:r>
            <a:r>
              <a:rPr lang="en-US" sz="800" b="0" i="0">
                <a:solidFill>
                  <a:srgbClr val="FBFBFB"/>
                </a:solidFill>
                <a:effectLst/>
                <a:latin typeface="Maven Pro"/>
              </a:rPr>
              <a:t>raises the question of which </a:t>
            </a:r>
            <a:r>
              <a:rPr lang="en-US" sz="800" b="1" i="0">
                <a:solidFill>
                  <a:srgbClr val="FBFBFB"/>
                </a:solidFill>
                <a:effectLst/>
                <a:latin typeface="Maven Pro"/>
              </a:rPr>
              <a:t>undiscovered abilities remain in large language models</a:t>
            </a:r>
            <a:r>
              <a:rPr lang="en-US" sz="800" b="0" i="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800" b="0" i="0">
                <a:effectLst/>
                <a:latin typeface="Maven Pro"/>
                <a:hlinkClick r:id="rId3"/>
              </a:rPr>
              <a:t>chain-of-thought prompting</a:t>
            </a:r>
            <a:r>
              <a:rPr lang="en-US" sz="800" b="0" i="0">
                <a:solidFill>
                  <a:srgbClr val="FBFBFB"/>
                </a:solidFill>
                <a:effectLst/>
                <a:latin typeface="Maven Pro"/>
              </a:rPr>
              <a:t> , which was just recently discovered, works only when a certain number of parameters is reached.</a:t>
            </a:r>
            <a:endParaRPr lang="en-CA" sz="6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i="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82873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828734"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82873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82873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0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When we say your data is your data, we mean that all of the data you use or generate with Azure </a:t>
            </a:r>
            <a:r>
              <a:rPr lang="en-US" sz="1800" dirty="0" err="1">
                <a:effectLst/>
                <a:latin typeface="Segoe UI" panose="020B0502040204020203" pitchFamily="34" charset="0"/>
                <a:ea typeface="Segoe UI" panose="020B0502040204020203" pitchFamily="34" charset="0"/>
                <a:cs typeface="Times New Roman" panose="02020603050405020304" pitchFamily="18" charset="0"/>
              </a:rPr>
              <a:t>OpenAI</a:t>
            </a:r>
            <a:r>
              <a:rPr lang="en-US" sz="1800" dirty="0">
                <a:effectLst/>
                <a:latin typeface="Segoe UI" panose="020B0502040204020203" pitchFamily="34" charset="0"/>
                <a:ea typeface="Segoe UI" panose="020B0502040204020203" pitchFamily="34" charset="0"/>
                <a:cs typeface="Times New Roman" panose="02020603050405020304" pitchFamily="18" charset="0"/>
              </a:rPr>
              <a:t> Service is stored encrypted at rest in </a:t>
            </a:r>
            <a:r>
              <a:rPr lang="en-US" sz="1800" b="1" dirty="0">
                <a:effectLst/>
                <a:latin typeface="Segoe UI" panose="020B0502040204020203" pitchFamily="34" charset="0"/>
                <a:ea typeface="Segoe UI" panose="020B0502040204020203" pitchFamily="34" charset="0"/>
                <a:cs typeface="Times New Roman" panose="02020603050405020304" pitchFamily="18" charset="0"/>
              </a:rPr>
              <a:t>your organization’s</a:t>
            </a:r>
            <a:r>
              <a:rPr lang="en-US" sz="1800" dirty="0">
                <a:effectLst/>
                <a:latin typeface="Segoe UI" panose="020B0502040204020203" pitchFamily="34" charset="0"/>
                <a:ea typeface="Segoe UI" panose="020B0502040204020203" pitchFamily="34" charset="0"/>
                <a:cs typeface="Times New Roman" panose="02020603050405020304" pitchFamily="18" charset="0"/>
              </a:rPr>
              <a:t> Azure subscription.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The data is always under your control.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And when we say your data is not used to train foundation models, we mean that training data provided by the customer is only used to fine-tune the customer’s model and is not used by Microsoft to train or improve any Microsoft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Any fine-tuning you do stays in that Azure subscription, and </a:t>
            </a:r>
            <a:r>
              <a:rPr lang="en-US" sz="1800" b="1" dirty="0">
                <a:effectLst/>
                <a:latin typeface="Segoe UI" panose="020B0502040204020203" pitchFamily="34" charset="0"/>
                <a:ea typeface="Segoe UI" panose="020B0502040204020203" pitchFamily="34" charset="0"/>
                <a:cs typeface="Times New Roman" panose="02020603050405020304" pitchFamily="18" charset="0"/>
              </a:rPr>
              <a:t>never moves</a:t>
            </a:r>
            <a:r>
              <a:rPr lang="en-US" sz="1800" dirty="0">
                <a:effectLst/>
                <a:latin typeface="Segoe UI" panose="020B0502040204020203" pitchFamily="34" charset="0"/>
                <a:ea typeface="Segoe UI" panose="020B0502040204020203" pitchFamily="34" charset="0"/>
                <a:cs typeface="Times New Roman" panose="02020603050405020304" pitchFamily="18" charset="0"/>
              </a:rPr>
              <a:t> into the foundation AI models used by the world at large.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don’t have to worry about training the model with your data, and then having a competitor be able to use that learning. The fine-tuned model only lives in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your subscription</a:t>
            </a:r>
            <a:r>
              <a:rPr lang="en-US" sz="1800" dirty="0">
                <a:effectLst/>
                <a:latin typeface="Segoe UI" panose="020B0502040204020203" pitchFamily="34" charset="0"/>
                <a:ea typeface="Calibri" panose="020F0502020204030204" pitchFamily="34" charset="0"/>
                <a:cs typeface="Times New Roman" panose="02020603050405020304" pitchFamily="18" charset="0"/>
              </a:rPr>
              <a:t> and only </a:t>
            </a:r>
            <a:r>
              <a:rPr lang="en-US" sz="1800" b="1" dirty="0">
                <a:effectLst/>
                <a:latin typeface="Segoe UI" panose="020B0502040204020203" pitchFamily="34" charset="0"/>
                <a:ea typeface="Calibri" panose="020F0502020204030204" pitchFamily="34" charset="0"/>
                <a:cs typeface="Times New Roman" panose="02020603050405020304" pitchFamily="18" charset="0"/>
              </a:rPr>
              <a:t>you </a:t>
            </a:r>
            <a:r>
              <a:rPr lang="en-US" sz="1800" dirty="0">
                <a:effectLst/>
                <a:latin typeface="Segoe UI" panose="020B0502040204020203" pitchFamily="34" charset="0"/>
                <a:ea typeface="Calibri" panose="020F0502020204030204" pitchFamily="34" charset="0"/>
                <a:cs typeface="Times New Roman" panose="02020603050405020304" pitchFamily="18" charset="0"/>
              </a:rPr>
              <a:t>get to use it.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And all of your data and AI models are protected by the most comprehensive enterprise compliance and security controls in the industry.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gives you the confidence to build great AI solutions on Azure and the Microsoft cloud.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70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60895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2360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752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7699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53136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1811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81414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438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10151264"/>
      </p:ext>
    </p:extLst>
  </p:cSld>
  <p:clrMap bg1="dk1" tx1="lt1" bg2="dk2" tx2="lt2" accent1="accent1" accent2="accent2" accent3="accent3" accent4="accent4" accent5="accent5" accent6="accent6" hlink="hlink" folHlink="folHlink"/>
  <p:sldLayoutIdLst>
    <p:sldLayoutId id="2147483662" r:id="rId1"/>
    <p:sldLayoutId id="2147483666" r:id="rId2"/>
    <p:sldLayoutId id="2147483677" r:id="rId3"/>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517998"/>
      </p:ext>
    </p:extLst>
  </p:cSld>
  <p:clrMap bg1="dk1" tx1="lt1" bg2="dk2" tx2="lt2" accent1="accent1" accent2="accent2" accent3="accent3" accent4="accent4" accent5="accent5" accent6="accent6" hlink="hlink" folHlink="folHlink"/>
  <p:sldLayoutIdLst>
    <p:sldLayoutId id="214748369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2438896"/>
      </p:ext>
    </p:extLst>
  </p:cSld>
  <p:clrMap bg1="dk1" tx1="lt1" bg2="dk2" tx2="lt2" accent1="accent1" accent2="accent2" accent3="accent3" accent4="accent4" accent5="accent5" accent6="accent6" hlink="hlink" folHlink="folHlink"/>
  <p:sldLayoutIdLst>
    <p:sldLayoutId id="2147483724" r:id="rId1"/>
    <p:sldLayoutId id="2147483740" r:id="rId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24086556"/>
      </p:ext>
    </p:extLst>
  </p:cSld>
  <p:clrMap bg1="dk1" tx1="lt1" bg2="dk2" tx2="lt2" accent1="accent1" accent2="accent2" accent3="accent3" accent4="accent4" accent5="accent5" accent6="accent6" hlink="hlink" folHlink="folHlink"/>
  <p:sldLayoutIdLst>
    <p:sldLayoutId id="214748375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038289"/>
      </p:ext>
    </p:extLst>
  </p:cSld>
  <p:clrMap bg1="dk1" tx1="lt1" bg2="dk2" tx2="lt2" accent1="accent1" accent2="accent2" accent3="accent3" accent4="accent4" accent5="accent5" accent6="accent6" hlink="hlink" folHlink="folHlink"/>
  <p:sldLayoutIdLst>
    <p:sldLayoutId id="214748383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microsoft/OpenAIWorkshop/blob/main/scenarios/prompt_engineering/02_Sample_Scenarios/07_Data_Generation.md" TargetMode="External"/><Relationship Id="rId3" Type="http://schemas.openxmlformats.org/officeDocument/2006/relationships/hyperlink" Target="https://github.com/microsoft/OpenAIWorkshop/blob/main/scenarios/prompt_engineering/02_Sample_Scenarios/02_Information_Extraction.md" TargetMode="External"/><Relationship Id="rId7" Type="http://schemas.openxmlformats.org/officeDocument/2006/relationships/hyperlink" Target="https://github.com/microsoft/OpenAIWorkshop/blob/main/scenarios/prompt_engineering/02_Sample_Scenarios/06_Code_Generation.md" TargetMode="External"/><Relationship Id="rId2" Type="http://schemas.openxmlformats.org/officeDocument/2006/relationships/hyperlink" Target="https://github.com/microsoft/OpenAIWorkshop/blob/main/scenarios/prompt_engineering/02_Sample_Scenarios/01_Text_Summarization.md" TargetMode="External"/><Relationship Id="rId1" Type="http://schemas.openxmlformats.org/officeDocument/2006/relationships/slideLayout" Target="../slideLayouts/slideLayout5.xml"/><Relationship Id="rId6" Type="http://schemas.openxmlformats.org/officeDocument/2006/relationships/hyperlink" Target="https://github.com/microsoft/OpenAIWorkshop/blob/main/scenarios/prompt_engineering/02_Sample_Scenarios/05_Conversation.md" TargetMode="External"/><Relationship Id="rId5" Type="http://schemas.openxmlformats.org/officeDocument/2006/relationships/hyperlink" Target="https://github.com/microsoft/OpenAIWorkshop/blob/main/scenarios/prompt_engineering/02_Sample_Scenarios/04_Text_Classification.md" TargetMode="External"/><Relationship Id="rId4" Type="http://schemas.openxmlformats.org/officeDocument/2006/relationships/hyperlink" Target="https://github.com/microsoft/OpenAIWorkshop/blob/main/scenarios/prompt_engineering/02_Sample_Scenarios/03_Question_Answering.md" TargetMode="External"/><Relationship Id="rId9" Type="http://schemas.openxmlformats.org/officeDocument/2006/relationships/hyperlink" Target="https://github.com/microsoft/OpenAIWorkshop/blob/main/scenarios/prompt_engineering/02_Sample_Scenarios/08_Recommendations.md"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gif"/><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entgptsearch.azurewebsites.ne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6.svg"/><Relationship Id="rId5" Type="http://schemas.openxmlformats.org/officeDocument/2006/relationships/image" Target="../media/image103.png"/><Relationship Id="rId4" Type="http://schemas.openxmlformats.org/officeDocument/2006/relationships/image" Target="../media/image102.sv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 Type="http://schemas.openxmlformats.org/officeDocument/2006/relationships/image" Target="../media/image3.jpe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jpe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4.jpe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3.wdp"/><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8.png"/><Relationship Id="rId21" Type="http://schemas.openxmlformats.org/officeDocument/2006/relationships/image" Target="../media/image75.sv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svg"/><Relationship Id="rId25" Type="http://schemas.openxmlformats.org/officeDocument/2006/relationships/image" Target="../media/image79.svg"/><Relationship Id="rId2" Type="http://schemas.openxmlformats.org/officeDocument/2006/relationships/notesSlide" Target="../notesSlides/notesSlide6.xml"/><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sv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svg"/><Relationship Id="rId28" Type="http://schemas.openxmlformats.org/officeDocument/2006/relationships/image" Target="../media/image82.png"/><Relationship Id="rId10" Type="http://schemas.openxmlformats.org/officeDocument/2006/relationships/image" Target="../media/image64.svg"/><Relationship Id="rId19" Type="http://schemas.openxmlformats.org/officeDocument/2006/relationships/image" Target="../media/image73.svg"/><Relationship Id="rId4" Type="http://schemas.openxmlformats.org/officeDocument/2006/relationships/image" Target="../media/image26.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svg"/></Relationships>
</file>

<file path=ppt/slides/_rels/slide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dirty="0"/>
              <a:t>Azure </a:t>
            </a:r>
            <a:r>
              <a:rPr lang="en-US" dirty="0" err="1"/>
              <a:t>OpenAI</a:t>
            </a:r>
            <a:endParaRPr lang="en-US" dirty="0"/>
          </a:p>
        </p:txBody>
      </p:sp>
    </p:spTree>
    <p:extLst>
      <p:ext uri="{BB962C8B-B14F-4D97-AF65-F5344CB8AC3E}">
        <p14:creationId xmlns:p14="http://schemas.microsoft.com/office/powerpoint/2010/main" val="279882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56561-F759-7CAD-E1E4-FCCFAACE27FE}"/>
              </a:ext>
            </a:extLst>
          </p:cNvPr>
          <p:cNvSpPr txBox="1"/>
          <p:nvPr/>
        </p:nvSpPr>
        <p:spPr>
          <a:xfrm>
            <a:off x="6206293" y="2152364"/>
            <a:ext cx="462325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Data is stored encrypted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Azure subscription</a:t>
            </a:r>
          </a:p>
        </p:txBody>
      </p:sp>
      <p:sp>
        <p:nvSpPr>
          <p:cNvPr id="5" name="TextBox 4">
            <a:extLst>
              <a:ext uri="{FF2B5EF4-FFF2-40B4-BE49-F238E27FC236}">
                <a16:creationId xmlns:a16="http://schemas.microsoft.com/office/drawing/2014/main" id="{383354BE-7B1F-444D-2557-2BA6244369A3}"/>
              </a:ext>
            </a:extLst>
          </p:cNvPr>
          <p:cNvSpPr txBox="1"/>
          <p:nvPr/>
        </p:nvSpPr>
        <p:spPr>
          <a:xfrm>
            <a:off x="6206292" y="3071337"/>
            <a:ext cx="568090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Azure </a:t>
            </a:r>
            <a:r>
              <a:rPr kumimoji="0" lang="en-US" sz="1600" b="0" i="0" u="none" strike="noStrike" kern="1200" cap="none" spc="0" normalizeH="0" baseline="0" noProof="0" err="1">
                <a:ln>
                  <a:noFill/>
                </a:ln>
                <a:gradFill>
                  <a:gsLst>
                    <a:gs pos="0">
                      <a:srgbClr val="FFFFFF"/>
                    </a:gs>
                    <a:gs pos="100000">
                      <a:srgbClr val="FFFFFF"/>
                    </a:gs>
                  </a:gsLst>
                  <a:lin ang="2700000" scaled="1"/>
                </a:gradFill>
                <a:effectLst/>
                <a:uLnTx/>
                <a:uFillTx/>
                <a:latin typeface="Segoe UI"/>
                <a:ea typeface="+mn-ea"/>
                <a:cs typeface="+mn-cs"/>
              </a:rPr>
              <a:t>OpenAI</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Service provisioned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a:t>
            </a:r>
          </a:p>
        </p:txBody>
      </p:sp>
      <p:sp>
        <p:nvSpPr>
          <p:cNvPr id="10" name="TextBox 9">
            <a:extLst>
              <a:ext uri="{FF2B5EF4-FFF2-40B4-BE49-F238E27FC236}">
                <a16:creationId xmlns:a16="http://schemas.microsoft.com/office/drawing/2014/main" id="{E435AC0C-1A6A-CC17-CE1B-F57E02D8CC29}"/>
              </a:ext>
            </a:extLst>
          </p:cNvPr>
          <p:cNvSpPr txBox="1"/>
          <p:nvPr/>
        </p:nvSpPr>
        <p:spPr>
          <a:xfrm>
            <a:off x="6206293" y="3534109"/>
            <a:ext cx="4843803"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Model fine tuning stays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 </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and never moves into the foundation AI models </a:t>
            </a:r>
          </a:p>
        </p:txBody>
      </p:sp>
      <p:cxnSp>
        <p:nvCxnSpPr>
          <p:cNvPr id="16" name="Straight Connector 15">
            <a:extLst>
              <a:ext uri="{FF2B5EF4-FFF2-40B4-BE49-F238E27FC236}">
                <a16:creationId xmlns:a16="http://schemas.microsoft.com/office/drawing/2014/main" id="{E292EAF4-DCFC-7873-C8E6-C48FB93C8C12}"/>
              </a:ext>
              <a:ext uri="{C183D7F6-B498-43B3-948B-1728B52AA6E4}">
                <adec:decorative xmlns:adec="http://schemas.microsoft.com/office/drawing/2017/decorative" val="1"/>
              </a:ext>
            </a:extLst>
          </p:cNvPr>
          <p:cNvCxnSpPr>
            <a:cxnSpLocks/>
          </p:cNvCxnSpPr>
          <p:nvPr/>
        </p:nvCxnSpPr>
        <p:spPr>
          <a:xfrm>
            <a:off x="637360" y="2599916"/>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67B700-D2B3-B24F-6CC3-1625CE70719C}"/>
              </a:ext>
              <a:ext uri="{C183D7F6-B498-43B3-948B-1728B52AA6E4}">
                <adec:decorative xmlns:adec="http://schemas.microsoft.com/office/drawing/2017/decorative" val="1"/>
              </a:ext>
            </a:extLst>
          </p:cNvPr>
          <p:cNvCxnSpPr>
            <a:cxnSpLocks/>
          </p:cNvCxnSpPr>
          <p:nvPr/>
        </p:nvCxnSpPr>
        <p:spPr>
          <a:xfrm>
            <a:off x="637360" y="4390125"/>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AB432F3-B845-C79B-739D-37F74439C0DF}"/>
              </a:ext>
            </a:extLst>
          </p:cNvPr>
          <p:cNvSpPr txBox="1"/>
          <p:nvPr/>
        </p:nvSpPr>
        <p:spPr>
          <a:xfrm>
            <a:off x="6206293" y="5039008"/>
            <a:ext cx="5016994" cy="2238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Private Virtual Networks, Role Based Access Control</a:t>
            </a:r>
          </a:p>
        </p:txBody>
      </p:sp>
      <p:sp>
        <p:nvSpPr>
          <p:cNvPr id="20" name="TextBox 19">
            <a:extLst>
              <a:ext uri="{FF2B5EF4-FFF2-40B4-BE49-F238E27FC236}">
                <a16:creationId xmlns:a16="http://schemas.microsoft.com/office/drawing/2014/main" id="{B29DA627-6D32-049F-BF7C-DC1CA5D597B1}"/>
              </a:ext>
            </a:extLst>
          </p:cNvPr>
          <p:cNvSpPr txBox="1"/>
          <p:nvPr/>
        </p:nvSpPr>
        <p:spPr>
          <a:xfrm>
            <a:off x="6206293" y="4591456"/>
            <a:ext cx="50575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Encrypted with Customer Managed Keys </a:t>
            </a:r>
          </a:p>
        </p:txBody>
      </p:sp>
      <p:sp>
        <p:nvSpPr>
          <p:cNvPr id="21" name="TextBox 20">
            <a:extLst>
              <a:ext uri="{FF2B5EF4-FFF2-40B4-BE49-F238E27FC236}">
                <a16:creationId xmlns:a16="http://schemas.microsoft.com/office/drawing/2014/main" id="{5A61C9E8-8375-8793-F3AA-09D6944CB448}"/>
              </a:ext>
            </a:extLst>
          </p:cNvPr>
          <p:cNvSpPr txBox="1"/>
          <p:nvPr/>
        </p:nvSpPr>
        <p:spPr>
          <a:xfrm>
            <a:off x="6206293" y="5464174"/>
            <a:ext cx="5057561" cy="2238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Soc2, ISO, HIPPA, CSA STAR Compliant</a:t>
            </a:r>
          </a:p>
        </p:txBody>
      </p:sp>
      <p:sp>
        <p:nvSpPr>
          <p:cNvPr id="6" name="Title 5">
            <a:extLst>
              <a:ext uri="{FF2B5EF4-FFF2-40B4-BE49-F238E27FC236}">
                <a16:creationId xmlns:a16="http://schemas.microsoft.com/office/drawing/2014/main" id="{28ADB20E-5087-0FFF-CEC2-7EFAEB7CCD42}"/>
              </a:ext>
            </a:extLst>
          </p:cNvPr>
          <p:cNvSpPr txBox="1">
            <a:spLocks noGrp="1"/>
          </p:cNvSpPr>
          <p:nvPr>
            <p:ph type="title" idx="4294967295"/>
          </p:nvPr>
        </p:nvSpPr>
        <p:spPr>
          <a:xfrm>
            <a:off x="671664" y="2090791"/>
            <a:ext cx="3490434"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 data</a:t>
            </a:r>
          </a:p>
        </p:txBody>
      </p:sp>
      <p:cxnSp>
        <p:nvCxnSpPr>
          <p:cNvPr id="11" name="Straight Connector 10">
            <a:extLst>
              <a:ext uri="{FF2B5EF4-FFF2-40B4-BE49-F238E27FC236}">
                <a16:creationId xmlns:a16="http://schemas.microsoft.com/office/drawing/2014/main" id="{536D6352-143D-C428-E027-9C85596CD126}"/>
              </a:ext>
              <a:ext uri="{C183D7F6-B498-43B3-948B-1728B52AA6E4}">
                <adec:decorative xmlns:adec="http://schemas.microsoft.com/office/drawing/2017/decorative" val="1"/>
              </a:ext>
            </a:extLst>
          </p:cNvPr>
          <p:cNvCxnSpPr>
            <a:cxnSpLocks/>
          </p:cNvCxnSpPr>
          <p:nvPr/>
        </p:nvCxnSpPr>
        <p:spPr>
          <a:xfrm>
            <a:off x="2440159" y="2429654"/>
            <a:ext cx="418036"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A98CBE-AD9E-FE6D-F929-E4543BD63E7D}"/>
              </a:ext>
              <a:ext uri="{C183D7F6-B498-43B3-948B-1728B52AA6E4}">
                <adec:decorative xmlns:adec="http://schemas.microsoft.com/office/drawing/2017/decorative" val="1"/>
              </a:ext>
            </a:extLst>
          </p:cNvPr>
          <p:cNvCxnSpPr>
            <a:cxnSpLocks/>
          </p:cNvCxnSpPr>
          <p:nvPr/>
        </p:nvCxnSpPr>
        <p:spPr>
          <a:xfrm>
            <a:off x="961989" y="3631732"/>
            <a:ext cx="432079"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39D523-051E-4312-4BF3-22D7E1B9D8C8}"/>
              </a:ext>
            </a:extLst>
          </p:cNvPr>
          <p:cNvSpPr txBox="1"/>
          <p:nvPr/>
        </p:nvSpPr>
        <p:spPr>
          <a:xfrm>
            <a:off x="671663" y="2883296"/>
            <a:ext cx="4268267" cy="1200329"/>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fine-tuning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2400" b="0" i="0" u="none" strike="noStrike" kern="1200" cap="none" spc="-50" normalizeH="0" baseline="0" noProof="0">
                <a:ln w="3175">
                  <a:noFill/>
                </a:ln>
                <a:gradFill flip="none" rotWithShape="1">
                  <a:gsLst>
                    <a:gs pos="63000">
                      <a:srgbClr val="CD9AD0"/>
                    </a:gs>
                    <a:gs pos="87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grpSp>
        <p:nvGrpSpPr>
          <p:cNvPr id="36" name="Group 35" descr="Microsoft Cloud runs on trust ">
            <a:extLst>
              <a:ext uri="{FF2B5EF4-FFF2-40B4-BE49-F238E27FC236}">
                <a16:creationId xmlns:a16="http://schemas.microsoft.com/office/drawing/2014/main" id="{CB64F945-1BE8-3F43-A4DB-18B32866D449}"/>
              </a:ext>
            </a:extLst>
          </p:cNvPr>
          <p:cNvGrpSpPr/>
          <p:nvPr/>
        </p:nvGrpSpPr>
        <p:grpSpPr>
          <a:xfrm>
            <a:off x="671663" y="575876"/>
            <a:ext cx="4586324" cy="941544"/>
            <a:chOff x="637360" y="508569"/>
            <a:chExt cx="4586324" cy="941544"/>
          </a:xfrm>
        </p:grpSpPr>
        <p:sp>
          <p:nvSpPr>
            <p:cNvPr id="25" name="Title 14">
              <a:extLst>
                <a:ext uri="{FF2B5EF4-FFF2-40B4-BE49-F238E27FC236}">
                  <a16:creationId xmlns:a16="http://schemas.microsoft.com/office/drawing/2014/main" id="{0ADCDDFB-2BBC-E088-080A-449120C938D4}"/>
                </a:ext>
              </a:extLst>
            </p:cNvPr>
            <p:cNvSpPr txBox="1">
              <a:spLocks/>
            </p:cNvSpPr>
            <p:nvPr/>
          </p:nvSpPr>
          <p:spPr>
            <a:xfrm>
              <a:off x="637360" y="508569"/>
              <a:ext cx="4586324"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32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Microsoft Azure Cloud</a:t>
              </a:r>
            </a:p>
          </p:txBody>
        </p:sp>
        <p:sp>
          <p:nvSpPr>
            <p:cNvPr id="26" name="Title 14">
              <a:extLst>
                <a:ext uri="{FF2B5EF4-FFF2-40B4-BE49-F238E27FC236}">
                  <a16:creationId xmlns:a16="http://schemas.microsoft.com/office/drawing/2014/main" id="{38783F9C-7059-859A-1382-54EAAA300742}"/>
                </a:ext>
              </a:extLst>
            </p:cNvPr>
            <p:cNvSpPr txBox="1">
              <a:spLocks/>
            </p:cNvSpPr>
            <p:nvPr/>
          </p:nvSpPr>
          <p:spPr>
            <a:xfrm>
              <a:off x="637360" y="1062315"/>
              <a:ext cx="3898541" cy="3877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grpSp>
      <p:cxnSp>
        <p:nvCxnSpPr>
          <p:cNvPr id="17" name="Straight Connector 16">
            <a:extLst>
              <a:ext uri="{FF2B5EF4-FFF2-40B4-BE49-F238E27FC236}">
                <a16:creationId xmlns:a16="http://schemas.microsoft.com/office/drawing/2014/main" id="{90DB56CD-E405-655B-4F5D-F6004CC98ACB}"/>
              </a:ext>
              <a:ext uri="{C183D7F6-B498-43B3-948B-1728B52AA6E4}">
                <adec:decorative xmlns:adec="http://schemas.microsoft.com/office/drawing/2017/decorative" val="1"/>
              </a:ext>
            </a:extLst>
          </p:cNvPr>
          <p:cNvCxnSpPr>
            <a:cxnSpLocks/>
          </p:cNvCxnSpPr>
          <p:nvPr/>
        </p:nvCxnSpPr>
        <p:spPr>
          <a:xfrm>
            <a:off x="2349850" y="4935525"/>
            <a:ext cx="1180372" cy="0"/>
          </a:xfrm>
          <a:prstGeom prst="line">
            <a:avLst/>
          </a:prstGeom>
          <a:ln w="19050" cap="rnd">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C29647-8B43-B439-D0C5-67E406CEA090}"/>
              </a:ext>
            </a:extLst>
          </p:cNvPr>
          <p:cNvSpPr txBox="1"/>
          <p:nvPr/>
        </p:nvSpPr>
        <p:spPr>
          <a:xfrm>
            <a:off x="637360" y="4550761"/>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cxnSp>
        <p:nvCxnSpPr>
          <p:cNvPr id="2" name="Straight Connector 1">
            <a:extLst>
              <a:ext uri="{FF2B5EF4-FFF2-40B4-BE49-F238E27FC236}">
                <a16:creationId xmlns:a16="http://schemas.microsoft.com/office/drawing/2014/main" id="{82E39676-76F9-8A18-FD8E-BF0F96C152A3}"/>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84607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200"/>
                                  </p:stCondLst>
                                  <p:childTnLst>
                                    <p:animMotion origin="layout" path="M -1.875E-6 2.96296E-6 L -0.01484 2.96296E-6 " pathEditMode="relative" rAng="0" ptsTypes="AA">
                                      <p:cBhvr>
                                        <p:cTn id="15" dur="500" spd="-100000" fill="hold"/>
                                        <p:tgtEl>
                                          <p:spTgt spid="4"/>
                                        </p:tgtEl>
                                        <p:attrNameLst>
                                          <p:attrName>ppt_x</p:attrName>
                                          <p:attrName>ppt_y</p:attrName>
                                        </p:attrNameLst>
                                      </p:cBhvr>
                                      <p:rCtr x="-742" y="0"/>
                                    </p:animMotion>
                                  </p:childTnLst>
                                </p:cTn>
                              </p:par>
                              <p:par>
                                <p:cTn id="16" presetID="10" presetClass="entr" presetSubtype="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200"/>
                                  </p:stCondLst>
                                  <p:childTnLst>
                                    <p:animMotion origin="layout" path="M 2.91667E-6 -7.40741E-7 L -0.01485 -7.40741E-7 " pathEditMode="relative" rAng="0" ptsTypes="AA">
                                      <p:cBhvr>
                                        <p:cTn id="20" dur="500" spd="-100000" fill="hold"/>
                                        <p:tgtEl>
                                          <p:spTgt spid="5"/>
                                        </p:tgtEl>
                                        <p:attrNameLst>
                                          <p:attrName>ppt_x</p:attrName>
                                          <p:attrName>ppt_y</p:attrName>
                                        </p:attrNameLst>
                                      </p:cBhvr>
                                      <p:rCtr x="-742" y="0"/>
                                    </p:animMotion>
                                  </p:childTnLst>
                                </p:cTn>
                              </p:par>
                              <p:par>
                                <p:cTn id="21" presetID="10" presetClass="entr" presetSubtype="0"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200"/>
                                  </p:stCondLst>
                                  <p:childTnLst>
                                    <p:animMotion origin="layout" path="M -2.29167E-6 1.48148E-6 L -0.01484 1.48148E-6 " pathEditMode="relative" rAng="0" ptsTypes="AA">
                                      <p:cBhvr>
                                        <p:cTn id="25" dur="500" spd="-100000" fill="hold"/>
                                        <p:tgtEl>
                                          <p:spTgt spid="10"/>
                                        </p:tgtEl>
                                        <p:attrNameLst>
                                          <p:attrName>ppt_x</p:attrName>
                                          <p:attrName>ppt_y</p:attrName>
                                        </p:attrNameLst>
                                      </p:cBhvr>
                                      <p:rCtr x="-742" y="0"/>
                                    </p:animMotion>
                                  </p:childTnLst>
                                </p:cTn>
                              </p:par>
                              <p:par>
                                <p:cTn id="26" presetID="10" presetClass="entr" presetSubtype="0" fill="hold" grpId="0" nodeType="withEffect">
                                  <p:stCondLst>
                                    <p:cond delay="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42" presetClass="path" presetSubtype="0" decel="100000" fill="hold" grpId="1" nodeType="withEffect">
                                  <p:stCondLst>
                                    <p:cond delay="200"/>
                                  </p:stCondLst>
                                  <p:childTnLst>
                                    <p:animMotion origin="layout" path="M 3.75E-6 1.48148E-6 L -0.01485 1.48148E-6 " pathEditMode="relative" rAng="0" ptsTypes="AA">
                                      <p:cBhvr>
                                        <p:cTn id="30" dur="500" spd="-100000" fill="hold"/>
                                        <p:tgtEl>
                                          <p:spTgt spid="20"/>
                                        </p:tgtEl>
                                        <p:attrNameLst>
                                          <p:attrName>ppt_x</p:attrName>
                                          <p:attrName>ppt_y</p:attrName>
                                        </p:attrNameLst>
                                      </p:cBhvr>
                                      <p:rCtr x="-742" y="0"/>
                                    </p:animMotion>
                                  </p:childTnLst>
                                </p:cTn>
                              </p:par>
                              <p:par>
                                <p:cTn id="31" presetID="10" presetClass="entr" presetSubtype="0" fill="hold" grpId="0" nodeType="withEffect">
                                  <p:stCondLst>
                                    <p:cond delay="2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200"/>
                                  </p:stCondLst>
                                  <p:childTnLst>
                                    <p:animMotion origin="layout" path="M -3.54167E-6 4.07407E-6 L -0.01484 4.07407E-6 " pathEditMode="relative" rAng="0" ptsTypes="AA">
                                      <p:cBhvr>
                                        <p:cTn id="35" dur="500" spd="-100000" fill="hold"/>
                                        <p:tgtEl>
                                          <p:spTgt spid="14"/>
                                        </p:tgtEl>
                                        <p:attrNameLst>
                                          <p:attrName>ppt_x</p:attrName>
                                          <p:attrName>ppt_y</p:attrName>
                                        </p:attrNameLst>
                                      </p:cBhvr>
                                      <p:rCtr x="-742" y="0"/>
                                    </p:animMotion>
                                  </p:childTnLst>
                                </p:cTn>
                              </p:par>
                              <p:par>
                                <p:cTn id="36" presetID="10" presetClass="entr" presetSubtype="0" fill="hold" grpId="0" nodeType="withEffect">
                                  <p:stCondLst>
                                    <p:cond delay="2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42" presetClass="path" presetSubtype="0" decel="100000" fill="hold" grpId="1" nodeType="withEffect">
                                  <p:stCondLst>
                                    <p:cond delay="200"/>
                                  </p:stCondLst>
                                  <p:childTnLst>
                                    <p:animMotion origin="layout" path="M 3.75E-6 -2.96296E-6 L -0.01485 -2.96296E-6 " pathEditMode="relative" rAng="0" ptsTypes="AA">
                                      <p:cBhvr>
                                        <p:cTn id="40" dur="500" spd="-100000" fill="hold"/>
                                        <p:tgtEl>
                                          <p:spTgt spid="21"/>
                                        </p:tgtEl>
                                        <p:attrNameLst>
                                          <p:attrName>ppt_x</p:attrName>
                                          <p:attrName>ppt_y</p:attrName>
                                        </p:attrNameLst>
                                      </p:cBhvr>
                                      <p:rCtr x="-7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0" grpId="0"/>
      <p:bldP spid="10" grpId="1"/>
      <p:bldP spid="14" grpId="0"/>
      <p:bldP spid="14" grpId="1"/>
      <p:bldP spid="20" grpId="0"/>
      <p:bldP spid="20"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497588" y="3426880"/>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497588" y="4326700"/>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497589" y="2500019"/>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497588" y="5271422"/>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8" name="Picture 4">
            <a:extLst>
              <a:ext uri="{FF2B5EF4-FFF2-40B4-BE49-F238E27FC236}">
                <a16:creationId xmlns:a16="http://schemas.microsoft.com/office/drawing/2014/main" id="{A8415F91-5A99-FEB3-A6A8-9209B8FB9D2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88" y="1320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88264" y="2161476"/>
            <a:ext cx="4127692" cy="1107996"/>
          </a:xfrm>
        </p:spPr>
        <p:txBody>
          <a:bodyPr/>
          <a:lstStyle/>
          <a:p>
            <a:r>
              <a:rPr lang="en-US"/>
              <a:t>Azure </a:t>
            </a:r>
            <a:br>
              <a:rPr lang="en-US"/>
            </a:br>
            <a:r>
              <a:rPr lang="en-US" err="1"/>
              <a:t>OpenAI</a:t>
            </a:r>
            <a:r>
              <a:rPr lang="en-US"/>
              <a:t> Service</a:t>
            </a:r>
          </a:p>
        </p:txBody>
      </p:sp>
      <p:sp>
        <p:nvSpPr>
          <p:cNvPr id="11" name="Rectangle: Rounded Corners 10">
            <a:extLst>
              <a:ext uri="{FF2B5EF4-FFF2-40B4-BE49-F238E27FC236}">
                <a16:creationId xmlns:a16="http://schemas.microsoft.com/office/drawing/2014/main" id="{16C23EBE-99F1-9981-ADF2-F7DEDE1E510B}"/>
              </a:ext>
            </a:extLst>
          </p:cNvPr>
          <p:cNvSpPr/>
          <p:nvPr/>
        </p:nvSpPr>
        <p:spPr bwMode="auto">
          <a:xfrm>
            <a:off x="588264" y="3749482"/>
            <a:ext cx="2252576" cy="511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Rectangle: Rounded Corners 11">
            <a:extLst>
              <a:ext uri="{FF2B5EF4-FFF2-40B4-BE49-F238E27FC236}">
                <a16:creationId xmlns:a16="http://schemas.microsoft.com/office/drawing/2014/main" id="{E8A74CC9-9053-AF16-8CA4-ABF20A1104B9}"/>
              </a:ext>
            </a:extLst>
          </p:cNvPr>
          <p:cNvSpPr/>
          <p:nvPr/>
        </p:nvSpPr>
        <p:spPr bwMode="auto">
          <a:xfrm>
            <a:off x="3043324" y="3749482"/>
            <a:ext cx="2252576" cy="511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4" name="Rectangle: Rounded Corners 13">
            <a:extLst>
              <a:ext uri="{FF2B5EF4-FFF2-40B4-BE49-F238E27FC236}">
                <a16:creationId xmlns:a16="http://schemas.microsoft.com/office/drawing/2014/main" id="{0355BA6A-8C5F-0A3D-E668-B6D3D9426BD5}"/>
              </a:ext>
            </a:extLst>
          </p:cNvPr>
          <p:cNvSpPr/>
          <p:nvPr/>
        </p:nvSpPr>
        <p:spPr bwMode="auto">
          <a:xfrm>
            <a:off x="588264" y="4482474"/>
            <a:ext cx="2252576" cy="511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CA881851-1F1C-09B9-4237-7A324BA5040B}"/>
              </a:ext>
            </a:extLst>
          </p:cNvPr>
          <p:cNvSpPr/>
          <p:nvPr/>
        </p:nvSpPr>
        <p:spPr bwMode="auto">
          <a:xfrm>
            <a:off x="3043324" y="4482474"/>
            <a:ext cx="2252576" cy="511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0"/>
              </a:ext>
            </a:extLst>
          </p:cNvPr>
          <p:cNvSpPr txBox="1">
            <a:spLocks/>
          </p:cNvSpPr>
          <p:nvPr/>
        </p:nvSpPr>
        <p:spPr>
          <a:xfrm>
            <a:off x="7299505" y="1250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in your Azure subscription, secured by you, and tied to your datasets and applications</a:t>
            </a:r>
          </a:p>
        </p:txBody>
      </p:sp>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0"/>
              </a:ext>
            </a:extLst>
          </p:cNvPr>
          <p:cNvSpPr txBox="1">
            <a:spLocks/>
          </p:cNvSpPr>
          <p:nvPr/>
        </p:nvSpPr>
        <p:spPr>
          <a:xfrm>
            <a:off x="7299504" y="2456597"/>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0"/>
              </a:ext>
            </a:extLst>
          </p:cNvPr>
          <p:cNvSpPr txBox="1">
            <a:spLocks/>
          </p:cNvSpPr>
          <p:nvPr/>
        </p:nvSpPr>
        <p:spPr>
          <a:xfrm>
            <a:off x="7299504" y="340373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0"/>
              </a:ext>
            </a:extLst>
          </p:cNvPr>
          <p:cNvSpPr txBox="1">
            <a:spLocks/>
          </p:cNvSpPr>
          <p:nvPr/>
        </p:nvSpPr>
        <p:spPr>
          <a:xfrm>
            <a:off x="7299505" y="4306240"/>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0"/>
              </a:ext>
            </a:extLst>
          </p:cNvPr>
          <p:cNvSpPr txBox="1">
            <a:spLocks/>
          </p:cNvSpPr>
          <p:nvPr/>
        </p:nvSpPr>
        <p:spPr>
          <a:xfrm>
            <a:off x="7299505" y="5232548"/>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spTree>
    <p:extLst>
      <p:ext uri="{BB962C8B-B14F-4D97-AF65-F5344CB8AC3E}">
        <p14:creationId xmlns:p14="http://schemas.microsoft.com/office/powerpoint/2010/main" val="10187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laptop">
            <a:extLst>
              <a:ext uri="{FF2B5EF4-FFF2-40B4-BE49-F238E27FC236}">
                <a16:creationId xmlns:a16="http://schemas.microsoft.com/office/drawing/2014/main" id="{69FB6567-0ED3-6195-115B-AB8F59721ACF}"/>
              </a:ext>
              <a:ext uri="{C183D7F6-B498-43B3-948B-1728B52AA6E4}">
                <adec:decorative xmlns:adec="http://schemas.microsoft.com/office/drawing/2017/decorative" val="1"/>
              </a:ext>
            </a:extLst>
          </p:cNvPr>
          <p:cNvGrpSpPr/>
          <p:nvPr/>
        </p:nvGrpSpPr>
        <p:grpSpPr>
          <a:xfrm>
            <a:off x="604631" y="4682507"/>
            <a:ext cx="657341" cy="401030"/>
            <a:chOff x="615531" y="1287780"/>
            <a:chExt cx="547784" cy="334192"/>
          </a:xfrm>
        </p:grpSpPr>
        <p:sp>
          <p:nvSpPr>
            <p:cNvPr id="11" name="Rectangle 5">
              <a:extLst>
                <a:ext uri="{FF2B5EF4-FFF2-40B4-BE49-F238E27FC236}">
                  <a16:creationId xmlns:a16="http://schemas.microsoft.com/office/drawing/2014/main" id="{893672F6-F447-237A-E269-052FEC0538C5}"/>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6">
              <a:extLst>
                <a:ext uri="{FF2B5EF4-FFF2-40B4-BE49-F238E27FC236}">
                  <a16:creationId xmlns:a16="http://schemas.microsoft.com/office/drawing/2014/main" id="{40B69ED9-A354-F1B1-5F7A-591AE762EA7E}"/>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7">
              <a:extLst>
                <a:ext uri="{FF2B5EF4-FFF2-40B4-BE49-F238E27FC236}">
                  <a16:creationId xmlns:a16="http://schemas.microsoft.com/office/drawing/2014/main" id="{7B7076B7-BEE2-F3DA-A60C-36F9EE214D3B}"/>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8">
              <a:extLst>
                <a:ext uri="{FF2B5EF4-FFF2-40B4-BE49-F238E27FC236}">
                  <a16:creationId xmlns:a16="http://schemas.microsoft.com/office/drawing/2014/main" id="{3650EF97-81DA-871C-B467-77519E303445}"/>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1D59ECFA-1A87-ECC9-C8FC-E6770A77214A}"/>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E2534EF7-BE97-3F8E-790C-1F8697C69E74}"/>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99A59DBE-722C-3C11-64B8-6CEA5B71AD45}"/>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1AABA136-826C-394C-05BE-7F2B7305E29E}"/>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9D1F4D34-0A72-1C64-5B45-5FFE374DDE58}"/>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8">
              <a:extLst>
                <a:ext uri="{FF2B5EF4-FFF2-40B4-BE49-F238E27FC236}">
                  <a16:creationId xmlns:a16="http://schemas.microsoft.com/office/drawing/2014/main" id="{9BAC0639-9950-9E08-E179-E5DA539A4DF7}"/>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9">
              <a:extLst>
                <a:ext uri="{FF2B5EF4-FFF2-40B4-BE49-F238E27FC236}">
                  <a16:creationId xmlns:a16="http://schemas.microsoft.com/office/drawing/2014/main" id="{06A38980-6EAC-B256-F636-9D7DEAFAB530}"/>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20">
              <a:extLst>
                <a:ext uri="{FF2B5EF4-FFF2-40B4-BE49-F238E27FC236}">
                  <a16:creationId xmlns:a16="http://schemas.microsoft.com/office/drawing/2014/main" id="{75C3DF34-70E0-544C-D26E-603AEA27B257}"/>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1">
              <a:extLst>
                <a:ext uri="{FF2B5EF4-FFF2-40B4-BE49-F238E27FC236}">
                  <a16:creationId xmlns:a16="http://schemas.microsoft.com/office/drawing/2014/main" id="{2C9F67E1-25A3-DEDB-D83D-0721FAE6B94D}"/>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2">
              <a:extLst>
                <a:ext uri="{FF2B5EF4-FFF2-40B4-BE49-F238E27FC236}">
                  <a16:creationId xmlns:a16="http://schemas.microsoft.com/office/drawing/2014/main" id="{348A18D1-3407-6881-186B-A46440E027EE}"/>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3">
              <a:extLst>
                <a:ext uri="{FF2B5EF4-FFF2-40B4-BE49-F238E27FC236}">
                  <a16:creationId xmlns:a16="http://schemas.microsoft.com/office/drawing/2014/main" id="{D4332D0C-6F08-FE52-AA9B-C96D456EA562}"/>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4">
              <a:extLst>
                <a:ext uri="{FF2B5EF4-FFF2-40B4-BE49-F238E27FC236}">
                  <a16:creationId xmlns:a16="http://schemas.microsoft.com/office/drawing/2014/main" id="{B378AC63-FD02-D8AB-8B57-41FEF8B4B8EF}"/>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25">
              <a:extLst>
                <a:ext uri="{FF2B5EF4-FFF2-40B4-BE49-F238E27FC236}">
                  <a16:creationId xmlns:a16="http://schemas.microsoft.com/office/drawing/2014/main" id="{5F78FF85-ABCA-9277-1E88-8E093BA08A3B}"/>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6">
              <a:extLst>
                <a:ext uri="{FF2B5EF4-FFF2-40B4-BE49-F238E27FC236}">
                  <a16:creationId xmlns:a16="http://schemas.microsoft.com/office/drawing/2014/main" id="{B0F7B89C-E945-AF49-C6FB-EE3107D3D9BE}"/>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27">
              <a:extLst>
                <a:ext uri="{FF2B5EF4-FFF2-40B4-BE49-F238E27FC236}">
                  <a16:creationId xmlns:a16="http://schemas.microsoft.com/office/drawing/2014/main" id="{DF7CD5D4-94E3-E3E8-6125-244E283CA248}"/>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 name="shield 2">
            <a:extLst>
              <a:ext uri="{FF2B5EF4-FFF2-40B4-BE49-F238E27FC236}">
                <a16:creationId xmlns:a16="http://schemas.microsoft.com/office/drawing/2014/main" id="{E2CAC45D-28E8-2954-FEE8-2A1316344B42}"/>
              </a:ext>
              <a:ext uri="{C183D7F6-B498-43B3-948B-1728B52AA6E4}">
                <adec:decorative xmlns:adec="http://schemas.microsoft.com/office/drawing/2017/decorative" val="1"/>
              </a:ext>
            </a:extLst>
          </p:cNvPr>
          <p:cNvGrpSpPr/>
          <p:nvPr/>
        </p:nvGrpSpPr>
        <p:grpSpPr>
          <a:xfrm>
            <a:off x="674012" y="3312566"/>
            <a:ext cx="518578" cy="537667"/>
            <a:chOff x="1674351" y="4846321"/>
            <a:chExt cx="432148" cy="432146"/>
          </a:xfrm>
        </p:grpSpPr>
        <p:sp>
          <p:nvSpPr>
            <p:cNvPr id="31" name="Freeform: Shape 30">
              <a:extLst>
                <a:ext uri="{FF2B5EF4-FFF2-40B4-BE49-F238E27FC236}">
                  <a16:creationId xmlns:a16="http://schemas.microsoft.com/office/drawing/2014/main" id="{571557AA-58C2-D0FF-C6B9-230EF975BAA5}"/>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B965EA7D-039C-615C-F0DD-9F74C98ACAA2}"/>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CDF4FBC-C60F-D658-B6F5-462C9F9E147F}"/>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adaptive tuning">
            <a:extLst>
              <a:ext uri="{FF2B5EF4-FFF2-40B4-BE49-F238E27FC236}">
                <a16:creationId xmlns:a16="http://schemas.microsoft.com/office/drawing/2014/main" id="{4C794118-7BF5-D714-2ED4-8B2747A81FF6}"/>
              </a:ext>
              <a:ext uri="{C183D7F6-B498-43B3-948B-1728B52AA6E4}">
                <adec:decorative xmlns:adec="http://schemas.microsoft.com/office/drawing/2017/decorative" val="1"/>
              </a:ext>
            </a:extLst>
          </p:cNvPr>
          <p:cNvGrpSpPr/>
          <p:nvPr/>
        </p:nvGrpSpPr>
        <p:grpSpPr>
          <a:xfrm>
            <a:off x="743988" y="2090465"/>
            <a:ext cx="378626" cy="378624"/>
            <a:chOff x="6405901" y="3093721"/>
            <a:chExt cx="315522" cy="315520"/>
          </a:xfrm>
        </p:grpSpPr>
        <p:sp>
          <p:nvSpPr>
            <p:cNvPr id="35" name="Rectangle 483">
              <a:extLst>
                <a:ext uri="{FF2B5EF4-FFF2-40B4-BE49-F238E27FC236}">
                  <a16:creationId xmlns:a16="http://schemas.microsoft.com/office/drawing/2014/main" id="{84EC41DE-8F23-51C1-70BB-949715D6FFCF}"/>
                </a:ext>
              </a:extLst>
            </p:cNvPr>
            <p:cNvSpPr>
              <a:spLocks noChangeArrowheads="1"/>
            </p:cNvSpPr>
            <p:nvPr/>
          </p:nvSpPr>
          <p:spPr bwMode="auto">
            <a:xfrm>
              <a:off x="6405901" y="3093721"/>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484">
              <a:extLst>
                <a:ext uri="{FF2B5EF4-FFF2-40B4-BE49-F238E27FC236}">
                  <a16:creationId xmlns:a16="http://schemas.microsoft.com/office/drawing/2014/main" id="{DD22CACC-0AB2-15B2-74E9-6813CEEFAB7D}"/>
                </a:ext>
              </a:extLst>
            </p:cNvPr>
            <p:cNvSpPr>
              <a:spLocks noChangeArrowheads="1"/>
            </p:cNvSpPr>
            <p:nvPr/>
          </p:nvSpPr>
          <p:spPr bwMode="auto">
            <a:xfrm>
              <a:off x="6405901" y="3177032"/>
              <a:ext cx="315521" cy="673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485">
              <a:extLst>
                <a:ext uri="{FF2B5EF4-FFF2-40B4-BE49-F238E27FC236}">
                  <a16:creationId xmlns:a16="http://schemas.microsoft.com/office/drawing/2014/main" id="{37E95319-0577-90F0-F360-6F32271F38E8}"/>
                </a:ext>
              </a:extLst>
            </p:cNvPr>
            <p:cNvSpPr>
              <a:spLocks noChangeArrowheads="1"/>
            </p:cNvSpPr>
            <p:nvPr/>
          </p:nvSpPr>
          <p:spPr bwMode="auto">
            <a:xfrm>
              <a:off x="6405901" y="3260344"/>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486">
              <a:extLst>
                <a:ext uri="{FF2B5EF4-FFF2-40B4-BE49-F238E27FC236}">
                  <a16:creationId xmlns:a16="http://schemas.microsoft.com/office/drawing/2014/main" id="{47E96BAF-FDAF-71C7-6FEF-AB0AC137BC11}"/>
                </a:ext>
              </a:extLst>
            </p:cNvPr>
            <p:cNvSpPr>
              <a:spLocks noChangeArrowheads="1"/>
            </p:cNvSpPr>
            <p:nvPr/>
          </p:nvSpPr>
          <p:spPr bwMode="auto">
            <a:xfrm>
              <a:off x="6405901" y="3343655"/>
              <a:ext cx="315521" cy="6558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487">
              <a:extLst>
                <a:ext uri="{FF2B5EF4-FFF2-40B4-BE49-F238E27FC236}">
                  <a16:creationId xmlns:a16="http://schemas.microsoft.com/office/drawing/2014/main" id="{14AC5A7E-F05F-3ED2-D8B3-13D3AE4CEEAA}"/>
                </a:ext>
              </a:extLst>
            </p:cNvPr>
            <p:cNvSpPr>
              <a:spLocks noChangeArrowheads="1"/>
            </p:cNvSpPr>
            <p:nvPr/>
          </p:nvSpPr>
          <p:spPr bwMode="auto">
            <a:xfrm>
              <a:off x="6655837" y="3093721"/>
              <a:ext cx="65586"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488">
              <a:extLst>
                <a:ext uri="{FF2B5EF4-FFF2-40B4-BE49-F238E27FC236}">
                  <a16:creationId xmlns:a16="http://schemas.microsoft.com/office/drawing/2014/main" id="{FA649D44-DA16-443B-5FAD-2A991FA97127}"/>
                </a:ext>
              </a:extLst>
            </p:cNvPr>
            <p:cNvSpPr>
              <a:spLocks noChangeArrowheads="1"/>
            </p:cNvSpPr>
            <p:nvPr/>
          </p:nvSpPr>
          <p:spPr bwMode="auto">
            <a:xfrm>
              <a:off x="6405901" y="3177032"/>
              <a:ext cx="67358" cy="673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489">
              <a:extLst>
                <a:ext uri="{FF2B5EF4-FFF2-40B4-BE49-F238E27FC236}">
                  <a16:creationId xmlns:a16="http://schemas.microsoft.com/office/drawing/2014/main" id="{0CAD33A2-A6AA-B7E9-F324-459242790B50}"/>
                </a:ext>
              </a:extLst>
            </p:cNvPr>
            <p:cNvSpPr>
              <a:spLocks noChangeArrowheads="1"/>
            </p:cNvSpPr>
            <p:nvPr/>
          </p:nvSpPr>
          <p:spPr bwMode="auto">
            <a:xfrm>
              <a:off x="6405901" y="3343655"/>
              <a:ext cx="67358"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490">
              <a:extLst>
                <a:ext uri="{FF2B5EF4-FFF2-40B4-BE49-F238E27FC236}">
                  <a16:creationId xmlns:a16="http://schemas.microsoft.com/office/drawing/2014/main" id="{75C26FC6-9381-E5D9-BC1D-34F563C4C6C8}"/>
                </a:ext>
              </a:extLst>
            </p:cNvPr>
            <p:cNvSpPr>
              <a:spLocks noChangeArrowheads="1"/>
            </p:cNvSpPr>
            <p:nvPr/>
          </p:nvSpPr>
          <p:spPr bwMode="auto">
            <a:xfrm>
              <a:off x="6655837" y="3260344"/>
              <a:ext cx="65586" cy="6558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000F31B7-97AF-6459-0836-6B1C94E4CAA4}"/>
              </a:ext>
            </a:extLst>
          </p:cNvPr>
          <p:cNvSpPr>
            <a:spLocks noGrp="1"/>
          </p:cNvSpPr>
          <p:nvPr>
            <p:ph type="title"/>
          </p:nvPr>
        </p:nvSpPr>
        <p:spPr/>
        <p:txBody>
          <a:bodyPr/>
          <a:lstStyle/>
          <a:p>
            <a:r>
              <a:rPr lang="en-US"/>
              <a:t>Azure </a:t>
            </a:r>
            <a:r>
              <a:rPr lang="en-US" err="1"/>
              <a:t>OpenAI</a:t>
            </a:r>
            <a:r>
              <a:rPr lang="en-US"/>
              <a:t> Service Responsible AI</a:t>
            </a:r>
          </a:p>
        </p:txBody>
      </p:sp>
      <p:sp>
        <p:nvSpPr>
          <p:cNvPr id="5" name="Text Placeholder 7">
            <a:extLst>
              <a:ext uri="{FF2B5EF4-FFF2-40B4-BE49-F238E27FC236}">
                <a16:creationId xmlns:a16="http://schemas.microsoft.com/office/drawing/2014/main" id="{A61FC4EF-D692-75EE-08A6-7A8DB5BF26C7}"/>
              </a:ext>
            </a:extLst>
          </p:cNvPr>
          <p:cNvSpPr txBox="1">
            <a:spLocks/>
          </p:cNvSpPr>
          <p:nvPr/>
        </p:nvSpPr>
        <p:spPr>
          <a:xfrm>
            <a:off x="1592263" y="1972001"/>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Custom content filters—</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tailor tone and topics to your application</a:t>
            </a:r>
          </a:p>
        </p:txBody>
      </p:sp>
      <p:sp>
        <p:nvSpPr>
          <p:cNvPr id="6" name="Text Placeholder 8">
            <a:extLst>
              <a:ext uri="{FF2B5EF4-FFF2-40B4-BE49-F238E27FC236}">
                <a16:creationId xmlns:a16="http://schemas.microsoft.com/office/drawing/2014/main" id="{3CE623B6-8CDD-8BAA-1398-F0271810FCC3}"/>
              </a:ext>
            </a:extLst>
          </p:cNvPr>
          <p:cNvSpPr txBox="1">
            <a:spLocks/>
          </p:cNvSpPr>
          <p:nvPr/>
        </p:nvSpPr>
        <p:spPr>
          <a:xfrm>
            <a:off x="1592263" y="3273623"/>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Abuse detection—</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ensure responsible use of your application</a:t>
            </a:r>
          </a:p>
        </p:txBody>
      </p:sp>
      <p:sp>
        <p:nvSpPr>
          <p:cNvPr id="7" name="Text Placeholder 13">
            <a:extLst>
              <a:ext uri="{FF2B5EF4-FFF2-40B4-BE49-F238E27FC236}">
                <a16:creationId xmlns:a16="http://schemas.microsoft.com/office/drawing/2014/main" id="{878295A3-996B-F670-520A-8389E240C505}"/>
              </a:ext>
            </a:extLst>
          </p:cNvPr>
          <p:cNvSpPr txBox="1">
            <a:spLocks/>
          </p:cNvSpPr>
          <p:nvPr/>
        </p:nvSpPr>
        <p:spPr>
          <a:xfrm>
            <a:off x="1592263" y="4575246"/>
            <a:ext cx="5657850" cy="615553"/>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Implementation guidelines, patterns, </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and best practices</a:t>
            </a:r>
          </a:p>
        </p:txBody>
      </p:sp>
      <p:pic>
        <p:nvPicPr>
          <p:cNvPr id="2" name="Picture 1" descr="Azure OpenAI Service Responsible AI diagram">
            <a:extLst>
              <a:ext uri="{FF2B5EF4-FFF2-40B4-BE49-F238E27FC236}">
                <a16:creationId xmlns:a16="http://schemas.microsoft.com/office/drawing/2014/main" id="{652362B6-6886-BD4C-EA49-2BCE77F6EF4B}"/>
              </a:ext>
            </a:extLst>
          </p:cNvPr>
          <p:cNvPicPr>
            <a:picLocks noChangeAspect="1"/>
          </p:cNvPicPr>
          <p:nvPr/>
        </p:nvPicPr>
        <p:blipFill rotWithShape="1">
          <a:blip r:embed="rId3"/>
          <a:srcRect l="54095" t="8890" r="7793" b="7400"/>
          <a:stretch/>
        </p:blipFill>
        <p:spPr>
          <a:xfrm>
            <a:off x="7690795" y="1384299"/>
            <a:ext cx="3967805" cy="4902201"/>
          </a:xfrm>
          <a:prstGeom prst="rect">
            <a:avLst/>
          </a:prstGeom>
        </p:spPr>
      </p:pic>
    </p:spTree>
    <p:extLst>
      <p:ext uri="{BB962C8B-B14F-4D97-AF65-F5344CB8AC3E}">
        <p14:creationId xmlns:p14="http://schemas.microsoft.com/office/powerpoint/2010/main" val="22666282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Large Language Model Adaptation</a:t>
            </a:r>
          </a:p>
        </p:txBody>
      </p:sp>
    </p:spTree>
    <p:extLst>
      <p:ext uri="{BB962C8B-B14F-4D97-AF65-F5344CB8AC3E}">
        <p14:creationId xmlns:p14="http://schemas.microsoft.com/office/powerpoint/2010/main" val="45925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5742642-407B-1080-F1EC-29DBF43E1F83}"/>
              </a:ext>
              <a:ext uri="{C183D7F6-B498-43B3-948B-1728B52AA6E4}">
                <adec:decorative xmlns:adec="http://schemas.microsoft.com/office/drawing/2017/decorative" val="1"/>
              </a:ext>
            </a:extLst>
          </p:cNvPr>
          <p:cNvCxnSpPr>
            <a:cxnSpLocks/>
          </p:cNvCxnSpPr>
          <p:nvPr/>
        </p:nvCxnSpPr>
        <p:spPr>
          <a:xfrm flipH="1">
            <a:off x="591453" y="5081253"/>
            <a:ext cx="1100909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descr="Up:  Microsoft Cognitive Services Give your apps a human side">
            <a:extLst>
              <a:ext uri="{FF2B5EF4-FFF2-40B4-BE49-F238E27FC236}">
                <a16:creationId xmlns:a16="http://schemas.microsoft.com/office/drawing/2014/main" id="{8CE17C9A-E2BC-C314-D4B3-D9024F0F84F0}"/>
              </a:ext>
            </a:extLst>
          </p:cNvPr>
          <p:cNvSpPr>
            <a:spLocks noGrp="1"/>
          </p:cNvSpPr>
          <p:nvPr>
            <p:ph type="title"/>
          </p:nvPr>
        </p:nvSpPr>
        <p:spPr/>
        <p:txBody>
          <a:bodyPr/>
          <a:lstStyle/>
          <a:p>
            <a:pPr lvl="0"/>
            <a:r>
              <a:rPr lang="en-US" noProof="0"/>
              <a:t>How to adapt GPT models for your task</a:t>
            </a:r>
          </a:p>
        </p:txBody>
      </p:sp>
      <p:sp>
        <p:nvSpPr>
          <p:cNvPr id="14" name="Text Placeholder 2">
            <a:extLst>
              <a:ext uri="{FF2B5EF4-FFF2-40B4-BE49-F238E27FC236}">
                <a16:creationId xmlns:a16="http://schemas.microsoft.com/office/drawing/2014/main" id="{0A009E1B-DF4C-982F-D609-752E5FC722A4}"/>
              </a:ext>
            </a:extLst>
          </p:cNvPr>
          <p:cNvSpPr txBox="1">
            <a:spLocks/>
          </p:cNvSpPr>
          <p:nvPr/>
        </p:nvSpPr>
        <p:spPr>
          <a:xfrm>
            <a:off x="584200" y="1846518"/>
            <a:ext cx="3645095" cy="898708"/>
          </a:xfrm>
          <a:prstGeom prst="rect">
            <a:avLst/>
          </a:prstGeom>
          <a:solidFill>
            <a:schemeClr val="accent1"/>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Zero-Shot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model predicts the answer given only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 natural language description of the task.</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EE432E2-369B-9776-6E96-E6F0C1C41B7C}"/>
              </a:ext>
            </a:extLst>
          </p:cNvPr>
          <p:cNvSpPr txBox="1">
            <a:spLocks/>
          </p:cNvSpPr>
          <p:nvPr/>
        </p:nvSpPr>
        <p:spPr>
          <a:xfrm>
            <a:off x="4272944" y="1846518"/>
            <a:ext cx="3645095" cy="898708"/>
          </a:xfrm>
          <a:prstGeom prst="rect">
            <a:avLst/>
          </a:prstGeom>
          <a:solidFill>
            <a:schemeClr val="accent1"/>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One-Shot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single example of the task</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Text Placeholder 2">
            <a:extLst>
              <a:ext uri="{FF2B5EF4-FFF2-40B4-BE49-F238E27FC236}">
                <a16:creationId xmlns:a16="http://schemas.microsoft.com/office/drawing/2014/main" id="{A0948E79-8653-4FCC-6B50-97DAC084F01B}"/>
              </a:ext>
            </a:extLst>
          </p:cNvPr>
          <p:cNvSpPr txBox="1">
            <a:spLocks/>
          </p:cNvSpPr>
          <p:nvPr/>
        </p:nvSpPr>
        <p:spPr>
          <a:xfrm>
            <a:off x="7961689" y="1846518"/>
            <a:ext cx="3645095" cy="898708"/>
          </a:xfrm>
          <a:prstGeom prst="rect">
            <a:avLst/>
          </a:prstGeom>
          <a:solidFill>
            <a:schemeClr val="accent1"/>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Few-Shot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few examples of the task.</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 Placeholder 2">
            <a:extLst>
              <a:ext uri="{FF2B5EF4-FFF2-40B4-BE49-F238E27FC236}">
                <a16:creationId xmlns:a16="http://schemas.microsoft.com/office/drawing/2014/main" id="{86DEF78E-7D8C-7E47-A0AF-5A12722B8BB7}"/>
              </a:ext>
            </a:extLst>
          </p:cNvPr>
          <p:cNvSpPr txBox="1">
            <a:spLocks/>
          </p:cNvSpPr>
          <p:nvPr/>
        </p:nvSpPr>
        <p:spPr>
          <a:xfrm>
            <a:off x="591453" y="2957604"/>
            <a:ext cx="11047768" cy="7879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lvl="0" indent="0" algn="ctr" fontAlgn="auto">
              <a:lnSpc>
                <a:spcPct val="100000"/>
              </a:lnSpc>
              <a:spcBef>
                <a:spcPct val="20000"/>
              </a:spcBef>
              <a:spcAft>
                <a:spcPts val="0"/>
              </a:spcAft>
              <a:buClrTx/>
              <a:buSzPct val="90000"/>
              <a:buFont typeface="Wingdings" panose="05000000000000000000" pitchFamily="2" charset="2"/>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Fine Tuning </a:t>
            </a:r>
          </a:p>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model is trained via repeated gradient updates using a large corpus of example tasks.</a:t>
            </a:r>
          </a:p>
        </p:txBody>
      </p:sp>
      <p:sp>
        <p:nvSpPr>
          <p:cNvPr id="18" name="Rectangle 17">
            <a:extLst>
              <a:ext uri="{FF2B5EF4-FFF2-40B4-BE49-F238E27FC236}">
                <a16:creationId xmlns:a16="http://schemas.microsoft.com/office/drawing/2014/main" id="{8531D622-F318-9BE4-239D-69AC0B4AB278}"/>
              </a:ext>
            </a:extLst>
          </p:cNvPr>
          <p:cNvSpPr/>
          <p:nvPr/>
        </p:nvSpPr>
        <p:spPr bwMode="auto">
          <a:xfrm>
            <a:off x="829817" y="3998033"/>
            <a:ext cx="2651760" cy="533325"/>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Prepare and upload training data</a:t>
            </a:r>
          </a:p>
        </p:txBody>
      </p:sp>
      <p:sp>
        <p:nvSpPr>
          <p:cNvPr id="19" name="Rectangle 18">
            <a:extLst>
              <a:ext uri="{FF2B5EF4-FFF2-40B4-BE49-F238E27FC236}">
                <a16:creationId xmlns:a16="http://schemas.microsoft.com/office/drawing/2014/main" id="{2F24E6D4-FBFA-E2B7-6163-4E56E97FD99C}"/>
              </a:ext>
            </a:extLst>
          </p:cNvPr>
          <p:cNvSpPr/>
          <p:nvPr/>
        </p:nvSpPr>
        <p:spPr bwMode="auto">
          <a:xfrm>
            <a:off x="4770120"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Train a new fined tuned model</a:t>
            </a:r>
          </a:p>
        </p:txBody>
      </p:sp>
      <p:sp>
        <p:nvSpPr>
          <p:cNvPr id="20" name="Rectangle 19">
            <a:extLst>
              <a:ext uri="{FF2B5EF4-FFF2-40B4-BE49-F238E27FC236}">
                <a16:creationId xmlns:a16="http://schemas.microsoft.com/office/drawing/2014/main" id="{44FDFF4B-2910-18A8-DE99-B3D6EFC799CE}"/>
              </a:ext>
            </a:extLst>
          </p:cNvPr>
          <p:cNvSpPr/>
          <p:nvPr/>
        </p:nvSpPr>
        <p:spPr bwMode="auto">
          <a:xfrm>
            <a:off x="8710424"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Use your fine-tuned model</a:t>
            </a:r>
          </a:p>
        </p:txBody>
      </p:sp>
      <p:sp>
        <p:nvSpPr>
          <p:cNvPr id="21" name="Arrow: Notched Right 3">
            <a:extLst>
              <a:ext uri="{FF2B5EF4-FFF2-40B4-BE49-F238E27FC236}">
                <a16:creationId xmlns:a16="http://schemas.microsoft.com/office/drawing/2014/main" id="{C3D8745A-739D-85F6-B335-7770659AE3FA}"/>
              </a:ext>
              <a:ext uri="{C183D7F6-B498-43B3-948B-1728B52AA6E4}">
                <adec:decorative xmlns:adec="http://schemas.microsoft.com/office/drawing/2017/decorative" val="1"/>
              </a:ext>
            </a:extLst>
          </p:cNvPr>
          <p:cNvSpPr/>
          <p:nvPr/>
        </p:nvSpPr>
        <p:spPr>
          <a:xfrm>
            <a:off x="3457939"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Arrow: Notched Right 3">
            <a:extLst>
              <a:ext uri="{FF2B5EF4-FFF2-40B4-BE49-F238E27FC236}">
                <a16:creationId xmlns:a16="http://schemas.microsoft.com/office/drawing/2014/main" id="{7AAAAC6F-70A4-4B6A-4C64-FDF55461F5BA}"/>
              </a:ext>
              <a:ext uri="{C183D7F6-B498-43B3-948B-1728B52AA6E4}">
                <adec:decorative xmlns:adec="http://schemas.microsoft.com/office/drawing/2017/decorative" val="1"/>
              </a:ext>
            </a:extLst>
          </p:cNvPr>
          <p:cNvSpPr/>
          <p:nvPr/>
        </p:nvSpPr>
        <p:spPr>
          <a:xfrm>
            <a:off x="7398242"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EC08EF75-5EDB-BBFB-5DE9-ADF212194BC5}"/>
              </a:ext>
            </a:extLst>
          </p:cNvPr>
          <p:cNvSpPr/>
          <p:nvPr/>
        </p:nvSpPr>
        <p:spPr bwMode="auto">
          <a:xfrm>
            <a:off x="592476" y="5362524"/>
            <a:ext cx="2501692" cy="1061829"/>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Higher quality results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than prompt design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8234F175-7705-CEC8-7FDA-CB4827CEBB25}"/>
              </a:ext>
            </a:extLst>
          </p:cNvPr>
          <p:cNvSpPr/>
          <p:nvPr/>
        </p:nvSpPr>
        <p:spPr bwMode="auto">
          <a:xfrm>
            <a:off x="3427595"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Ability to train on more examples than can fit in a prompt</a:t>
            </a:r>
          </a:p>
        </p:txBody>
      </p:sp>
      <p:sp>
        <p:nvSpPr>
          <p:cNvPr id="28" name="Rectangle 27">
            <a:extLst>
              <a:ext uri="{FF2B5EF4-FFF2-40B4-BE49-F238E27FC236}">
                <a16:creationId xmlns:a16="http://schemas.microsoft.com/office/drawing/2014/main" id="{4FC40F59-9829-6B8D-B1A8-FC71C38EA380}"/>
              </a:ext>
            </a:extLst>
          </p:cNvPr>
          <p:cNvSpPr/>
          <p:nvPr/>
        </p:nvSpPr>
        <p:spPr bwMode="auto">
          <a:xfrm>
            <a:off x="6262714"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Token savings due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 shorter prompts</a:t>
            </a:r>
          </a:p>
        </p:txBody>
      </p:sp>
      <p:sp>
        <p:nvSpPr>
          <p:cNvPr id="35" name="Rectangle 34">
            <a:extLst>
              <a:ext uri="{FF2B5EF4-FFF2-40B4-BE49-F238E27FC236}">
                <a16:creationId xmlns:a16="http://schemas.microsoft.com/office/drawing/2014/main" id="{F227AFD9-D9B0-DEDB-BFD9-AE3E6166B8A9}"/>
              </a:ext>
            </a:extLst>
          </p:cNvPr>
          <p:cNvSpPr/>
          <p:nvPr/>
        </p:nvSpPr>
        <p:spPr bwMode="auto">
          <a:xfrm>
            <a:off x="9097832" y="5362524"/>
            <a:ext cx="2501692" cy="654025"/>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Lower latency requests</a:t>
            </a:r>
          </a:p>
        </p:txBody>
      </p:sp>
      <p:sp>
        <p:nvSpPr>
          <p:cNvPr id="2" name="Text Placeholder 2">
            <a:extLst>
              <a:ext uri="{FF2B5EF4-FFF2-40B4-BE49-F238E27FC236}">
                <a16:creationId xmlns:a16="http://schemas.microsoft.com/office/drawing/2014/main" id="{3C84DF36-3F77-1784-7A58-67F4DF4BFE0C}"/>
              </a:ext>
            </a:extLst>
          </p:cNvPr>
          <p:cNvSpPr txBox="1">
            <a:spLocks/>
          </p:cNvSpPr>
          <p:nvPr/>
        </p:nvSpPr>
        <p:spPr>
          <a:xfrm>
            <a:off x="571607" y="1163802"/>
            <a:ext cx="11047768" cy="492443"/>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lvl="0" indent="0" algn="ctr" fontAlgn="auto">
              <a:lnSpc>
                <a:spcPct val="100000"/>
              </a:lnSpc>
              <a:spcBef>
                <a:spcPct val="20000"/>
              </a:spcBef>
              <a:spcAft>
                <a:spcPts val="0"/>
              </a:spcAft>
              <a:buClrTx/>
              <a:buSzPct val="90000"/>
              <a:buFont typeface="Wingdings" panose="05000000000000000000" pitchFamily="2" charset="2"/>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Prompt Engineering with in-context learning</a:t>
            </a:r>
          </a:p>
        </p:txBody>
      </p:sp>
    </p:spTree>
    <p:extLst>
      <p:ext uri="{BB962C8B-B14F-4D97-AF65-F5344CB8AC3E}">
        <p14:creationId xmlns:p14="http://schemas.microsoft.com/office/powerpoint/2010/main" val="35942968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Prompt Engineering</a:t>
            </a:r>
          </a:p>
        </p:txBody>
      </p:sp>
    </p:spTree>
    <p:extLst>
      <p:ext uri="{BB962C8B-B14F-4D97-AF65-F5344CB8AC3E}">
        <p14:creationId xmlns:p14="http://schemas.microsoft.com/office/powerpoint/2010/main" val="269016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Prompt Engineering Basic</a:t>
            </a:r>
          </a:p>
        </p:txBody>
      </p:sp>
      <p:sp>
        <p:nvSpPr>
          <p:cNvPr id="3" name="TextBox 2">
            <a:extLst>
              <a:ext uri="{FF2B5EF4-FFF2-40B4-BE49-F238E27FC236}">
                <a16:creationId xmlns:a16="http://schemas.microsoft.com/office/drawing/2014/main" id="{4366EC5C-3582-3935-F9B4-70D30D4A3EAD}"/>
              </a:ext>
            </a:extLst>
          </p:cNvPr>
          <p:cNvSpPr txBox="1"/>
          <p:nvPr/>
        </p:nvSpPr>
        <p:spPr>
          <a:xfrm>
            <a:off x="800674" y="1399646"/>
            <a:ext cx="1044323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öhne"/>
                <a:ea typeface="+mn-ea"/>
                <a:cs typeface="+mn-cs"/>
              </a:rPr>
              <a:t>Prompt engineering is the process of designing and refining prompts or input prompts for machine learning models that enable them to produce relevant and useful outputs.</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D88D1FF-8B4A-9A39-1659-4E86A1D9CE3B}"/>
              </a:ext>
            </a:extLst>
          </p:cNvPr>
          <p:cNvPicPr>
            <a:picLocks noChangeAspect="1"/>
          </p:cNvPicPr>
          <p:nvPr/>
        </p:nvPicPr>
        <p:blipFill>
          <a:blip r:embed="rId3"/>
          <a:stretch>
            <a:fillRect/>
          </a:stretch>
        </p:blipFill>
        <p:spPr>
          <a:xfrm>
            <a:off x="916852" y="2327127"/>
            <a:ext cx="5105437" cy="3343299"/>
          </a:xfrm>
          <a:prstGeom prst="rect">
            <a:avLst/>
          </a:prstGeom>
        </p:spPr>
      </p:pic>
      <p:sp>
        <p:nvSpPr>
          <p:cNvPr id="18" name="Speech Bubble: Rectangle with Corners Rounded 17">
            <a:extLst>
              <a:ext uri="{FF2B5EF4-FFF2-40B4-BE49-F238E27FC236}">
                <a16:creationId xmlns:a16="http://schemas.microsoft.com/office/drawing/2014/main" id="{AF428072-C21C-7E33-B727-D97F23DE3376}"/>
              </a:ext>
            </a:extLst>
          </p:cNvPr>
          <p:cNvSpPr/>
          <p:nvPr/>
        </p:nvSpPr>
        <p:spPr bwMode="auto">
          <a:xfrm>
            <a:off x="5702363" y="2009217"/>
            <a:ext cx="1793319" cy="986706"/>
          </a:xfrm>
          <a:prstGeom prst="wedgeRoundRectCallout">
            <a:avLst>
              <a:gd name="adj1" fmla="val -96002"/>
              <a:gd name="adj2" fmla="val 5504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pple-system"/>
                <a:ea typeface="+mn-ea"/>
                <a:cs typeface="+mn-cs"/>
              </a:rPr>
              <a:t>Instruction</a:t>
            </a:r>
            <a:r>
              <a:rPr kumimoji="0" lang="en-US" sz="1100" b="0" i="0" u="none" strike="noStrike" kern="1200" cap="none" spc="0" normalizeH="0" baseline="0" noProof="0">
                <a:ln>
                  <a:noFill/>
                </a:ln>
                <a:solidFill>
                  <a:srgbClr val="FFFFFF"/>
                </a:solidFill>
                <a:effectLst/>
                <a:uLnTx/>
                <a:uFillTx/>
                <a:latin typeface="-apple-system"/>
                <a:ea typeface="+mn-ea"/>
                <a:cs typeface="+mn-cs"/>
              </a:rPr>
              <a:t> - a specific task or instruction you want the model to perform</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Speech Bubble: Rectangle with Corners Rounded 18">
            <a:extLst>
              <a:ext uri="{FF2B5EF4-FFF2-40B4-BE49-F238E27FC236}">
                <a16:creationId xmlns:a16="http://schemas.microsoft.com/office/drawing/2014/main" id="{87C381C2-1EBB-DF03-B03A-2E9870DDF3CA}"/>
              </a:ext>
            </a:extLst>
          </p:cNvPr>
          <p:cNvSpPr/>
          <p:nvPr/>
        </p:nvSpPr>
        <p:spPr bwMode="auto">
          <a:xfrm>
            <a:off x="6440015" y="3505423"/>
            <a:ext cx="2613903" cy="986706"/>
          </a:xfrm>
          <a:prstGeom prst="wedgeRoundRectCallout">
            <a:avLst>
              <a:gd name="adj1" fmla="val -117047"/>
              <a:gd name="adj2" fmla="val 1313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lumMod val="95000"/>
                  </a:prstClr>
                </a:solidFill>
                <a:effectLst/>
                <a:uLnTx/>
                <a:uFillTx/>
                <a:latin typeface="-apple-system"/>
                <a:ea typeface="+mn-ea"/>
                <a:cs typeface="+mn-cs"/>
              </a:rPr>
              <a:t>Input Data</a:t>
            </a:r>
            <a:r>
              <a:rPr kumimoji="0" lang="en-US" sz="1100" b="0" i="0" u="none" strike="noStrike" kern="1200" cap="none" spc="0" normalizeH="0" baseline="0" noProof="0">
                <a:ln>
                  <a:noFill/>
                </a:ln>
                <a:solidFill>
                  <a:prstClr val="white">
                    <a:lumMod val="95000"/>
                  </a:prstClr>
                </a:solidFill>
                <a:effectLst/>
                <a:uLnTx/>
                <a:uFillTx/>
                <a:latin typeface="-apple-system"/>
                <a:ea typeface="+mn-ea"/>
                <a:cs typeface="+mn-cs"/>
              </a:rPr>
              <a:t> - is the input or question that we are interested to find a response for</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Segoe UI"/>
                <a:ea typeface="+mn-ea"/>
                <a:cs typeface="+mn-cs"/>
              </a:rPr>
            </a:br>
            <a:br>
              <a:rPr kumimoji="0" lang="en-US" sz="1100" b="0" i="0" u="none" strike="noStrike" kern="1200" cap="none" spc="0" normalizeH="0" baseline="0" noProof="0">
                <a:ln>
                  <a:noFill/>
                </a:ln>
                <a:solidFill>
                  <a:prstClr val="white"/>
                </a:solidFill>
                <a:effectLst/>
                <a:uLnTx/>
                <a:uFillTx/>
                <a:latin typeface="Segoe UI"/>
                <a:ea typeface="+mn-ea"/>
                <a:cs typeface="+mn-cs"/>
              </a:rPr>
            </a:b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Speech Bubble: Rectangle with Corners Rounded 19">
            <a:extLst>
              <a:ext uri="{FF2B5EF4-FFF2-40B4-BE49-F238E27FC236}">
                <a16:creationId xmlns:a16="http://schemas.microsoft.com/office/drawing/2014/main" id="{138F4D89-DA44-EFD9-D713-357BF56886B8}"/>
              </a:ext>
            </a:extLst>
          </p:cNvPr>
          <p:cNvSpPr/>
          <p:nvPr/>
        </p:nvSpPr>
        <p:spPr bwMode="auto">
          <a:xfrm>
            <a:off x="7863404" y="2247708"/>
            <a:ext cx="2613903" cy="986706"/>
          </a:xfrm>
          <a:prstGeom prst="wedgeRoundRectCallout">
            <a:avLst>
              <a:gd name="adj1" fmla="val -225861"/>
              <a:gd name="adj2" fmla="val 8392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lumMod val="95000"/>
                  </a:prstClr>
                </a:solidFill>
                <a:effectLst/>
                <a:uLnTx/>
                <a:uFillTx/>
                <a:latin typeface="-apple-system"/>
                <a:ea typeface="+mn-ea"/>
                <a:cs typeface="+mn-cs"/>
              </a:rPr>
              <a:t>Output Indicator</a:t>
            </a:r>
            <a:r>
              <a:rPr kumimoji="0" lang="en-US" sz="1100" b="0" i="0" u="none" strike="noStrike" kern="1200" cap="none" spc="0" normalizeH="0" baseline="0" noProof="0">
                <a:ln>
                  <a:noFill/>
                </a:ln>
                <a:solidFill>
                  <a:prstClr val="white">
                    <a:lumMod val="95000"/>
                  </a:prstClr>
                </a:solidFill>
                <a:effectLst/>
                <a:uLnTx/>
                <a:uFillTx/>
                <a:latin typeface="-apple-system"/>
                <a:ea typeface="+mn-ea"/>
                <a:cs typeface="+mn-cs"/>
              </a:rPr>
              <a:t> - indicates the type or format of output.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Segoe UI"/>
                <a:ea typeface="+mn-ea"/>
                <a:cs typeface="+mn-cs"/>
              </a:rPr>
            </a:br>
            <a:br>
              <a:rPr kumimoji="0" lang="en-US" sz="1100" b="0" i="0" u="none" strike="noStrike" kern="1200" cap="none" spc="0" normalizeH="0" baseline="0" noProof="0">
                <a:ln>
                  <a:noFill/>
                </a:ln>
                <a:solidFill>
                  <a:prstClr val="white"/>
                </a:solidFill>
                <a:effectLst/>
                <a:uLnTx/>
                <a:uFillTx/>
                <a:latin typeface="Segoe UI"/>
                <a:ea typeface="+mn-ea"/>
                <a:cs typeface="+mn-cs"/>
              </a:rPr>
            </a:b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BF527D69-7C23-8456-F648-6F06CF3A1DB8}"/>
              </a:ext>
            </a:extLst>
          </p:cNvPr>
          <p:cNvPicPr>
            <a:picLocks noChangeAspect="1"/>
          </p:cNvPicPr>
          <p:nvPr/>
        </p:nvPicPr>
        <p:blipFill>
          <a:blip r:embed="rId4"/>
          <a:stretch>
            <a:fillRect/>
          </a:stretch>
        </p:blipFill>
        <p:spPr>
          <a:xfrm>
            <a:off x="4493210" y="5013311"/>
            <a:ext cx="6346336" cy="1502091"/>
          </a:xfrm>
          <a:prstGeom prst="rect">
            <a:avLst/>
          </a:prstGeom>
        </p:spPr>
      </p:pic>
      <p:sp>
        <p:nvSpPr>
          <p:cNvPr id="21" name="Speech Bubble: Rectangle with Corners Rounded 20">
            <a:extLst>
              <a:ext uri="{FF2B5EF4-FFF2-40B4-BE49-F238E27FC236}">
                <a16:creationId xmlns:a16="http://schemas.microsoft.com/office/drawing/2014/main" id="{C970A63B-9875-DC5E-78E1-EF200915875B}"/>
              </a:ext>
            </a:extLst>
          </p:cNvPr>
          <p:cNvSpPr/>
          <p:nvPr/>
        </p:nvSpPr>
        <p:spPr bwMode="auto">
          <a:xfrm>
            <a:off x="9471645" y="4063809"/>
            <a:ext cx="2613903" cy="986706"/>
          </a:xfrm>
          <a:prstGeom prst="wedgeRoundRectCallout">
            <a:avLst>
              <a:gd name="adj1" fmla="val -15265"/>
              <a:gd name="adj2" fmla="val 1346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pple-system"/>
                <a:ea typeface="+mn-ea"/>
                <a:cs typeface="+mn-cs"/>
              </a:rPr>
              <a:t>Context</a:t>
            </a:r>
            <a:r>
              <a:rPr kumimoji="0" lang="en-US" sz="1200" b="0" i="0" u="none" strike="noStrike" kern="1200" cap="none" spc="0" normalizeH="0" baseline="0" noProof="0">
                <a:ln>
                  <a:noFill/>
                </a:ln>
                <a:solidFill>
                  <a:srgbClr val="FFFFFF"/>
                </a:solidFill>
                <a:effectLst/>
                <a:uLnTx/>
                <a:uFillTx/>
                <a:latin typeface="-apple-system"/>
                <a:ea typeface="+mn-ea"/>
                <a:cs typeface="+mn-cs"/>
              </a:rPr>
              <a:t> - can involve external information or additional context that can steer the model to better responses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Segoe UI"/>
                <a:ea typeface="+mn-ea"/>
                <a:cs typeface="+mn-cs"/>
              </a:rPr>
            </a:br>
            <a:br>
              <a:rPr kumimoji="0" lang="en-US" sz="1100" b="0" i="0" u="none" strike="noStrike" kern="1200" cap="none" spc="0" normalizeH="0" baseline="0" noProof="0">
                <a:ln>
                  <a:noFill/>
                </a:ln>
                <a:solidFill>
                  <a:prstClr val="white"/>
                </a:solidFill>
                <a:effectLst/>
                <a:uLnTx/>
                <a:uFillTx/>
                <a:latin typeface="Segoe UI"/>
                <a:ea typeface="+mn-ea"/>
                <a:cs typeface="+mn-cs"/>
              </a:rPr>
            </a:br>
            <a:br>
              <a:rPr kumimoji="0" lang="en-US" sz="1100" b="0" i="0" u="none" strike="noStrike" kern="1200" cap="none" spc="0" normalizeH="0" baseline="0" noProof="0">
                <a:ln>
                  <a:noFill/>
                </a:ln>
                <a:solidFill>
                  <a:prstClr val="white"/>
                </a:solidFill>
                <a:effectLst/>
                <a:uLnTx/>
                <a:uFillTx/>
                <a:latin typeface="Segoe UI"/>
                <a:ea typeface="+mn-ea"/>
                <a:cs typeface="+mn-cs"/>
              </a:rPr>
            </a:b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0099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120E-154A-E683-9DA7-FF506AE7D97D}"/>
              </a:ext>
            </a:extLst>
          </p:cNvPr>
          <p:cNvSpPr>
            <a:spLocks noGrp="1"/>
          </p:cNvSpPr>
          <p:nvPr>
            <p:ph type="title"/>
          </p:nvPr>
        </p:nvSpPr>
        <p:spPr>
          <a:xfrm>
            <a:off x="588263" y="457200"/>
            <a:ext cx="11018520" cy="553998"/>
          </a:xfrm>
        </p:spPr>
        <p:txBody>
          <a:bodyPr/>
          <a:lstStyle/>
          <a:p>
            <a:r>
              <a:rPr lang="en-US"/>
              <a:t>Basic applications</a:t>
            </a:r>
          </a:p>
        </p:txBody>
      </p:sp>
      <p:sp>
        <p:nvSpPr>
          <p:cNvPr id="3" name="TextBox 2">
            <a:extLst>
              <a:ext uri="{FF2B5EF4-FFF2-40B4-BE49-F238E27FC236}">
                <a16:creationId xmlns:a16="http://schemas.microsoft.com/office/drawing/2014/main" id="{E663B45D-5A4E-9203-B249-CF7421803278}"/>
              </a:ext>
            </a:extLst>
          </p:cNvPr>
          <p:cNvSpPr txBox="1"/>
          <p:nvPr/>
        </p:nvSpPr>
        <p:spPr>
          <a:xfrm>
            <a:off x="1010894" y="1337138"/>
            <a:ext cx="7388720" cy="3447098"/>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2">
                  <a:extLst>
                    <a:ext uri="{A12FA001-AC4F-418D-AE19-62706E023703}">
                      <ahyp:hlinkClr xmlns:ahyp="http://schemas.microsoft.com/office/drawing/2018/hyperlinkcolor" val="tx"/>
                    </a:ext>
                  </a:extLst>
                </a:hlinkClick>
              </a:rPr>
              <a:t>Text Summarization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Information Extraction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Question Answering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Text Classification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Conversation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Code Generation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Segoe UI"/>
                <a:ea typeface="+mn-lt"/>
                <a:cs typeface="Segoe UI"/>
                <a:hlinkClick r:id="rId8">
                  <a:extLst>
                    <a:ext uri="{A12FA001-AC4F-418D-AE19-62706E023703}">
                      <ahyp:hlinkClr xmlns:ahyp="http://schemas.microsoft.com/office/drawing/2018/hyperlinkcolor" val="tx"/>
                    </a:ext>
                  </a:extLst>
                </a:hlinkClick>
              </a:rPr>
              <a:t>Data Generation</a:t>
            </a:r>
            <a:endParaRPr kumimoji="0" lang="en-US" sz="2800" b="0" i="0" u="none" strike="noStrike" kern="1200" cap="none" spc="0" normalizeH="0" baseline="0" noProof="0">
              <a:ln>
                <a:noFill/>
              </a:ln>
              <a:solidFill>
                <a:srgbClr val="FFFFFF"/>
              </a:solidFill>
              <a:effectLst/>
              <a:uLnTx/>
              <a:uFillTx/>
              <a:latin typeface="-apple-system"/>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pple-system"/>
                <a:ea typeface="+mn-ea"/>
                <a:cs typeface="+mn-cs"/>
                <a:hlinkClick r:id="rId9">
                  <a:extLst>
                    <a:ext uri="{A12FA001-AC4F-418D-AE19-62706E023703}">
                      <ahyp:hlinkClr xmlns:ahyp="http://schemas.microsoft.com/office/drawing/2018/hyperlinkcolor" val="tx"/>
                    </a:ext>
                  </a:extLst>
                </a:hlinkClick>
              </a:rPr>
              <a:t>Recommendations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8576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61E9-A571-C974-8242-4F27A6B8226E}"/>
              </a:ext>
            </a:extLst>
          </p:cNvPr>
          <p:cNvSpPr>
            <a:spLocks noGrp="1"/>
          </p:cNvSpPr>
          <p:nvPr>
            <p:ph type="title"/>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Mini-challenge for audience</a:t>
            </a:r>
          </a:p>
        </p:txBody>
      </p:sp>
      <p:sp>
        <p:nvSpPr>
          <p:cNvPr id="4" name="TextBox 3">
            <a:extLst>
              <a:ext uri="{FF2B5EF4-FFF2-40B4-BE49-F238E27FC236}">
                <a16:creationId xmlns:a16="http://schemas.microsoft.com/office/drawing/2014/main" id="{FF0BEF7F-0CA1-B0EC-9CB4-9A09764CCEB3}"/>
              </a:ext>
            </a:extLst>
          </p:cNvPr>
          <p:cNvSpPr txBox="1"/>
          <p:nvPr/>
        </p:nvSpPr>
        <p:spPr>
          <a:xfrm>
            <a:off x="943117" y="1295912"/>
            <a:ext cx="10663665" cy="3139321"/>
          </a:xfrm>
          <a:prstGeom prst="rect">
            <a:avLst/>
          </a:prstGeom>
          <a:noFill/>
        </p:spPr>
        <p:txBody>
          <a:bodyPr wrap="square">
            <a:spAutoFit/>
          </a:bodyPr>
          <a:lstStyle/>
          <a:p>
            <a:pPr marL="285750" indent="-285750">
              <a:buFont typeface="Arial" panose="020B0604020202020204" pitchFamily="34" charset="0"/>
              <a:buChar char="•"/>
            </a:pPr>
            <a:r>
              <a:rPr lang="en-US" sz="1800" b="0" i="0">
                <a:solidFill>
                  <a:schemeClr val="tx2"/>
                </a:solidFill>
                <a:effectLst/>
                <a:latin typeface="Segoe UI" panose="020B0502040204020203" pitchFamily="34" charset="0"/>
              </a:rPr>
              <a:t>Use Open AI to generate a customer support transcript for internet service provider ABC wireless corp. Customer called to complain about technical issue and tech rep handled the call. The transcript has a timestamp at the beginning to indicate date and time of the call</a:t>
            </a:r>
          </a:p>
          <a:p>
            <a:pPr marL="285750" indent="-285750">
              <a:buFont typeface="Arial" panose="020B0604020202020204" pitchFamily="34" charset="0"/>
              <a:buChar char="•"/>
            </a:pPr>
            <a:endParaRPr lang="en-US" sz="1800" b="0" i="0">
              <a:solidFill>
                <a:schemeClr val="tx2"/>
              </a:solidFill>
              <a:effectLst/>
              <a:latin typeface="Segoe UI" panose="020B0502040204020203" pitchFamily="34" charset="0"/>
            </a:endParaRPr>
          </a:p>
          <a:p>
            <a:pPr marL="285750" indent="-285750">
              <a:buFont typeface="Arial" panose="020B0604020202020204" pitchFamily="34" charset="0"/>
              <a:buChar char="•"/>
            </a:pPr>
            <a:r>
              <a:rPr lang="en-US" sz="1800" b="0" i="0">
                <a:solidFill>
                  <a:schemeClr val="tx2"/>
                </a:solidFill>
                <a:effectLst/>
                <a:latin typeface="Segoe UI" panose="020B0502040204020203" pitchFamily="34" charset="0"/>
              </a:rPr>
              <a:t>Write a prompt to extract the information in the following structured format from the generated customer support’s transcript in </a:t>
            </a:r>
            <a:r>
              <a:rPr lang="en-US">
                <a:solidFill>
                  <a:schemeClr val="tx2"/>
                </a:solidFill>
                <a:latin typeface="Segoe UI" panose="020B0502040204020203" pitchFamily="34" charset="0"/>
              </a:rPr>
              <a:t>ISP </a:t>
            </a:r>
            <a:r>
              <a:rPr lang="en-US" sz="1800" b="0" i="0">
                <a:solidFill>
                  <a:schemeClr val="tx2"/>
                </a:solidFill>
                <a:effectLst/>
                <a:latin typeface="Segoe UI" panose="020B0502040204020203" pitchFamily="34" charset="0"/>
              </a:rPr>
              <a:t>company. </a:t>
            </a:r>
          </a:p>
          <a:p>
            <a:endParaRPr lang="en-US" b="0" i="0">
              <a:solidFill>
                <a:schemeClr val="tx2"/>
              </a:solidFill>
              <a:effectLst/>
              <a:latin typeface="Segoe UI" panose="020B0502040204020203" pitchFamily="34" charset="0"/>
            </a:endParaRPr>
          </a:p>
          <a:p>
            <a:pPr algn="l" rtl="0" fontAlgn="base"/>
            <a:r>
              <a:rPr lang="en-US" sz="1800" b="0" i="1">
                <a:solidFill>
                  <a:srgbClr val="92D050"/>
                </a:solidFill>
                <a:effectLst/>
                <a:latin typeface="Segoe UI" panose="020B0502040204020203" pitchFamily="34" charset="0"/>
              </a:rPr>
              <a:t>{ "issue": "product fault", "product": "Linksys router", "resolution": "resolved", "sentiment": "positive“, “datetime:”Mar-12-2023 13:30:21” } </a:t>
            </a:r>
          </a:p>
          <a:p>
            <a:pPr algn="l" rtl="0" fontAlgn="base"/>
            <a:endParaRPr lang="en-US" b="0" i="0">
              <a:solidFill>
                <a:schemeClr val="tx2"/>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38135509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518D-29D7-B60C-0CF0-0DD5F1FBA345}"/>
              </a:ext>
            </a:extLst>
          </p:cNvPr>
          <p:cNvSpPr>
            <a:spLocks noGrp="1"/>
          </p:cNvSpPr>
          <p:nvPr>
            <p:ph type="title"/>
          </p:nvPr>
        </p:nvSpPr>
        <p:spPr>
          <a:xfrm>
            <a:off x="588263" y="457200"/>
            <a:ext cx="11018520" cy="553998"/>
          </a:xfrm>
        </p:spPr>
        <p:txBody>
          <a:bodyPr/>
          <a:lstStyle/>
          <a:p>
            <a:r>
              <a:rPr lang="en-US">
                <a:solidFill>
                  <a:srgbClr val="50E6FF"/>
                </a:solidFill>
              </a:rPr>
              <a:t>Advanced tips</a:t>
            </a:r>
            <a:endParaRPr lang="en-US"/>
          </a:p>
        </p:txBody>
      </p:sp>
      <p:sp>
        <p:nvSpPr>
          <p:cNvPr id="3" name="TextBox 2">
            <a:extLst>
              <a:ext uri="{FF2B5EF4-FFF2-40B4-BE49-F238E27FC236}">
                <a16:creationId xmlns:a16="http://schemas.microsoft.com/office/drawing/2014/main" id="{26D746D9-EE25-AC3B-9F82-550658BC6DB1}"/>
              </a:ext>
            </a:extLst>
          </p:cNvPr>
          <p:cNvSpPr txBox="1"/>
          <p:nvPr/>
        </p:nvSpPr>
        <p:spPr>
          <a:xfrm>
            <a:off x="873044" y="2146476"/>
            <a:ext cx="10467353" cy="61555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LLMs may suffer from greedy problem. Requires step by step reasoning or provide step by step instruction will provide better result in very complex reasoning scenario</a:t>
            </a:r>
          </a:p>
        </p:txBody>
      </p:sp>
      <p:pic>
        <p:nvPicPr>
          <p:cNvPr id="5" name="Picture 4">
            <a:extLst>
              <a:ext uri="{FF2B5EF4-FFF2-40B4-BE49-F238E27FC236}">
                <a16:creationId xmlns:a16="http://schemas.microsoft.com/office/drawing/2014/main" id="{FA82ECBF-1762-0C6A-3864-91B81C465FE8}"/>
              </a:ext>
            </a:extLst>
          </p:cNvPr>
          <p:cNvPicPr>
            <a:picLocks noChangeAspect="1"/>
          </p:cNvPicPr>
          <p:nvPr/>
        </p:nvPicPr>
        <p:blipFill>
          <a:blip r:embed="rId2"/>
          <a:stretch>
            <a:fillRect/>
          </a:stretch>
        </p:blipFill>
        <p:spPr>
          <a:xfrm>
            <a:off x="1211187" y="3078633"/>
            <a:ext cx="4250616" cy="823649"/>
          </a:xfrm>
          <a:prstGeom prst="rect">
            <a:avLst/>
          </a:prstGeom>
        </p:spPr>
      </p:pic>
      <p:pic>
        <p:nvPicPr>
          <p:cNvPr id="7" name="Picture 6">
            <a:extLst>
              <a:ext uri="{FF2B5EF4-FFF2-40B4-BE49-F238E27FC236}">
                <a16:creationId xmlns:a16="http://schemas.microsoft.com/office/drawing/2014/main" id="{833F21B7-A826-D47C-06A2-0C574760465C}"/>
              </a:ext>
            </a:extLst>
          </p:cNvPr>
          <p:cNvPicPr>
            <a:picLocks noChangeAspect="1"/>
          </p:cNvPicPr>
          <p:nvPr/>
        </p:nvPicPr>
        <p:blipFill>
          <a:blip r:embed="rId3"/>
          <a:stretch>
            <a:fillRect/>
          </a:stretch>
        </p:blipFill>
        <p:spPr>
          <a:xfrm>
            <a:off x="6373229" y="3027102"/>
            <a:ext cx="4967168" cy="926710"/>
          </a:xfrm>
          <a:prstGeom prst="rect">
            <a:avLst/>
          </a:prstGeom>
        </p:spPr>
      </p:pic>
      <p:pic>
        <p:nvPicPr>
          <p:cNvPr id="9" name="Picture 8">
            <a:extLst>
              <a:ext uri="{FF2B5EF4-FFF2-40B4-BE49-F238E27FC236}">
                <a16:creationId xmlns:a16="http://schemas.microsoft.com/office/drawing/2014/main" id="{5C037682-34EE-AD05-03B7-FE61F57F416A}"/>
              </a:ext>
            </a:extLst>
          </p:cNvPr>
          <p:cNvPicPr>
            <a:picLocks noChangeAspect="1"/>
          </p:cNvPicPr>
          <p:nvPr/>
        </p:nvPicPr>
        <p:blipFill>
          <a:blip r:embed="rId4"/>
          <a:stretch>
            <a:fillRect/>
          </a:stretch>
        </p:blipFill>
        <p:spPr>
          <a:xfrm>
            <a:off x="1314163" y="4429419"/>
            <a:ext cx="9217793" cy="2013506"/>
          </a:xfrm>
          <a:prstGeom prst="rect">
            <a:avLst/>
          </a:prstGeom>
        </p:spPr>
      </p:pic>
      <p:sp>
        <p:nvSpPr>
          <p:cNvPr id="12" name="TextBox 11">
            <a:extLst>
              <a:ext uri="{FF2B5EF4-FFF2-40B4-BE49-F238E27FC236}">
                <a16:creationId xmlns:a16="http://schemas.microsoft.com/office/drawing/2014/main" id="{0AED31C8-4FD2-1354-F070-F864E74E520E}"/>
              </a:ext>
            </a:extLst>
          </p:cNvPr>
          <p:cNvSpPr txBox="1"/>
          <p:nvPr/>
        </p:nvSpPr>
        <p:spPr>
          <a:xfrm>
            <a:off x="1033870" y="4030729"/>
            <a:ext cx="10467353" cy="307777"/>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Conversation: control style and behavior of chatbot</a:t>
            </a:r>
          </a:p>
        </p:txBody>
      </p:sp>
      <p:sp>
        <p:nvSpPr>
          <p:cNvPr id="15" name="TextBox 14">
            <a:extLst>
              <a:ext uri="{FF2B5EF4-FFF2-40B4-BE49-F238E27FC236}">
                <a16:creationId xmlns:a16="http://schemas.microsoft.com/office/drawing/2014/main" id="{51FCA107-6084-8A62-D87C-941CCBA5F291}"/>
              </a:ext>
            </a:extLst>
          </p:cNvPr>
          <p:cNvSpPr txBox="1"/>
          <p:nvPr/>
        </p:nvSpPr>
        <p:spPr>
          <a:xfrm>
            <a:off x="862323" y="1491659"/>
            <a:ext cx="10467353" cy="307777"/>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Add few-shot learning examples will improve clarity for complex scenario</a:t>
            </a:r>
          </a:p>
        </p:txBody>
      </p:sp>
    </p:spTree>
    <p:extLst>
      <p:ext uri="{BB962C8B-B14F-4D97-AF65-F5344CB8AC3E}">
        <p14:creationId xmlns:p14="http://schemas.microsoft.com/office/powerpoint/2010/main" val="3508396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Artificial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1956</a:t>
              </a:r>
              <a:endParaRPr kumimoji="0" lang="en-US" sz="1400" b="1"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Segoe UI"/>
                <a:ea typeface="+mn-ea"/>
                <a:cs typeface="+mn-cs"/>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1997</a:t>
              </a:r>
              <a:endParaRPr kumimoji="0" lang="en-US" sz="1400" b="1"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2017</a:t>
              </a:r>
              <a:endParaRPr kumimoji="0" lang="en-US" sz="1400" b="1"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p:nvPr>
        </p:nvSpPr>
        <p:spPr>
          <a:xfrm>
            <a:off x="-1847073" y="5335028"/>
            <a:ext cx="11018520" cy="492443"/>
          </a:xfrm>
        </p:spPr>
        <p:txBody>
          <a:bodyPr/>
          <a:lstStyle/>
          <a:p>
            <a:pPr lvl="0"/>
            <a:r>
              <a:rPr lang="en-AU" noProof="0"/>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2021</a:t>
              </a:r>
              <a:endParaRPr kumimoji="0" lang="en-US" sz="1400" b="1" i="0" u="none" strike="noStrike" kern="1200" cap="none" spc="0" normalizeH="0" baseline="0" noProof="0">
                <a:ln>
                  <a:noFill/>
                </a:ln>
                <a:solidFill>
                  <a:prstClr val="white"/>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Create new written, visual, and auditory content given prompts or existing data.</a:t>
            </a: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Fine Tuning</a:t>
            </a:r>
          </a:p>
        </p:txBody>
      </p:sp>
    </p:spTree>
    <p:extLst>
      <p:ext uri="{BB962C8B-B14F-4D97-AF65-F5344CB8AC3E}">
        <p14:creationId xmlns:p14="http://schemas.microsoft.com/office/powerpoint/2010/main" val="135689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Model Adaptation with specific domain data</a:t>
            </a:r>
          </a:p>
        </p:txBody>
      </p:sp>
      <p:sp>
        <p:nvSpPr>
          <p:cNvPr id="37" name="Title 23">
            <a:extLst>
              <a:ext uri="{FF2B5EF4-FFF2-40B4-BE49-F238E27FC236}">
                <a16:creationId xmlns:a16="http://schemas.microsoft.com/office/drawing/2014/main" id="{2683CBD8-B118-546E-ABF4-C0E655DE284D}"/>
              </a:ext>
            </a:extLst>
          </p:cNvPr>
          <p:cNvSpPr txBox="1">
            <a:spLocks/>
          </p:cNvSpPr>
          <p:nvPr/>
        </p:nvSpPr>
        <p:spPr>
          <a:xfrm>
            <a:off x="588263" y="1581150"/>
            <a:ext cx="442030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78D4"/>
                </a:solidFill>
                <a:effectLst/>
                <a:uLnTx/>
                <a:uFillTx/>
                <a:latin typeface="Segoe UI Semibold"/>
                <a:ea typeface="+mn-ea"/>
                <a:cs typeface="Segoe UI" pitchFamily="34" charset="0"/>
              </a:rPr>
              <a:t>Fine-Tuning</a:t>
            </a:r>
          </a:p>
        </p:txBody>
      </p:sp>
      <p:grpSp>
        <p:nvGrpSpPr>
          <p:cNvPr id="2" name="Group 1" descr="Fine-tune diagram">
            <a:extLst>
              <a:ext uri="{FF2B5EF4-FFF2-40B4-BE49-F238E27FC236}">
                <a16:creationId xmlns:a16="http://schemas.microsoft.com/office/drawing/2014/main" id="{73ABE337-E465-F132-ACBC-AA1AFA5B9F29}"/>
              </a:ext>
            </a:extLst>
          </p:cNvPr>
          <p:cNvGrpSpPr/>
          <p:nvPr/>
        </p:nvGrpSpPr>
        <p:grpSpPr>
          <a:xfrm>
            <a:off x="558094" y="2395070"/>
            <a:ext cx="5166687" cy="3850885"/>
            <a:chOff x="483302" y="1946086"/>
            <a:chExt cx="5166687" cy="3850885"/>
          </a:xfrm>
        </p:grpSpPr>
        <p:pic>
          <p:nvPicPr>
            <p:cNvPr id="4" name="Picture 16">
              <a:extLst>
                <a:ext uri="{FF2B5EF4-FFF2-40B4-BE49-F238E27FC236}">
                  <a16:creationId xmlns:a16="http://schemas.microsoft.com/office/drawing/2014/main" id="{88E6EB6D-142D-2346-554A-550F96CC0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9708" y="1946086"/>
              <a:ext cx="465821" cy="465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4B4D6-E21A-9011-BA85-39C3A87E5D8B}"/>
                </a:ext>
              </a:extLst>
            </p:cNvPr>
            <p:cNvSpPr txBox="1"/>
            <p:nvPr/>
          </p:nvSpPr>
          <p:spPr>
            <a:xfrm>
              <a:off x="483302" y="2436838"/>
              <a:ext cx="171406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latin typeface="Segoe UI"/>
                  <a:ea typeface="+mn-ea"/>
                  <a:cs typeface="+mn-cs"/>
                </a:rPr>
                <a:t>Domain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white"/>
                  </a:solidFill>
                  <a:effectLst/>
                  <a:uLnTx/>
                  <a:uFillTx/>
                  <a:latin typeface="Segoe UI"/>
                  <a:ea typeface="+mn-ea"/>
                  <a:cs typeface="+mn-cs"/>
                </a:rPr>
                <a:t>Small Set of Labeled Data</a:t>
              </a:r>
            </a:p>
          </p:txBody>
        </p:sp>
        <p:sp>
          <p:nvSpPr>
            <p:cNvPr id="9" name="TextBox 8">
              <a:extLst>
                <a:ext uri="{FF2B5EF4-FFF2-40B4-BE49-F238E27FC236}">
                  <a16:creationId xmlns:a16="http://schemas.microsoft.com/office/drawing/2014/main" id="{22EE38BF-FF64-878B-49CF-AD5D5672E137}"/>
                </a:ext>
              </a:extLst>
            </p:cNvPr>
            <p:cNvSpPr txBox="1"/>
            <p:nvPr/>
          </p:nvSpPr>
          <p:spPr>
            <a:xfrm>
              <a:off x="573254" y="3005091"/>
              <a:ext cx="1530232" cy="74635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latin typeface="Segoe UI"/>
                  <a:ea typeface="+mn-ea"/>
                  <a:cs typeface="+mn-cs"/>
                </a:rPr>
                <a:t>minimum of several thousand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latin typeface="Segoe UI"/>
                  <a:ea typeface="+mn-ea"/>
                  <a:cs typeface="+mn-cs"/>
                </a:rPr>
                <a:t>Maximum of 2.5M tokens or 80-100mb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black"/>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E39AD980-92C5-45AB-B170-285F5B6F48C0}"/>
                </a:ext>
              </a:extLst>
            </p:cNvPr>
            <p:cNvPicPr>
              <a:picLocks noChangeAspect="1"/>
            </p:cNvPicPr>
            <p:nvPr/>
          </p:nvPicPr>
          <p:blipFill>
            <a:blip r:embed="rId4"/>
            <a:stretch>
              <a:fillRect/>
            </a:stretch>
          </p:blipFill>
          <p:spPr>
            <a:xfrm>
              <a:off x="3305130" y="2920560"/>
              <a:ext cx="1307438" cy="982743"/>
            </a:xfrm>
            <a:prstGeom prst="rect">
              <a:avLst/>
            </a:prstGeom>
          </p:spPr>
        </p:pic>
        <p:pic>
          <p:nvPicPr>
            <p:cNvPr id="12" name="Picture 10" descr="Stun piano storage artificial neural network animation - getec-solutions.com">
              <a:extLst>
                <a:ext uri="{FF2B5EF4-FFF2-40B4-BE49-F238E27FC236}">
                  <a16:creationId xmlns:a16="http://schemas.microsoft.com/office/drawing/2014/main" id="{163D9348-063C-B0DD-9474-BEE1E73E234D}"/>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44472" y="4545197"/>
              <a:ext cx="776149" cy="7761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A0AB23-A60A-F91B-3EF0-F40C726ED47B}"/>
                </a:ext>
              </a:extLst>
            </p:cNvPr>
            <p:cNvSpPr txBox="1"/>
            <p:nvPr/>
          </p:nvSpPr>
          <p:spPr>
            <a:xfrm>
              <a:off x="1552422" y="5219890"/>
              <a:ext cx="192561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latin typeface="Segoe UI"/>
                  <a:ea typeface="+mn-ea"/>
                  <a:cs typeface="+mn-cs"/>
                </a:rPr>
                <a:t>Fine-Tuned GPT-3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latin typeface="Segoe UI"/>
                  <a:ea typeface="+mn-ea"/>
                  <a:cs typeface="+mn-cs"/>
                </a:rPr>
                <a:t>Perform any domain-specific NLP tasks</a:t>
              </a:r>
            </a:p>
          </p:txBody>
        </p:sp>
        <p:sp>
          <p:nvSpPr>
            <p:cNvPr id="16" name="TextBox 15">
              <a:extLst>
                <a:ext uri="{FF2B5EF4-FFF2-40B4-BE49-F238E27FC236}">
                  <a16:creationId xmlns:a16="http://schemas.microsoft.com/office/drawing/2014/main" id="{73FB4EFD-63CB-ECA8-A7AC-BBED60E4DAEB}"/>
                </a:ext>
              </a:extLst>
            </p:cNvPr>
            <p:cNvSpPr txBox="1"/>
            <p:nvPr/>
          </p:nvSpPr>
          <p:spPr>
            <a:xfrm>
              <a:off x="2761144" y="4641434"/>
              <a:ext cx="2257071"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 parameters adjusted (Weights and Bias)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Gradient Update</a:t>
              </a:r>
              <a:endParaRPr kumimoji="0" lang="en-CA" sz="1050" b="0" i="0" u="none" strike="noStrike" kern="1200" cap="none" spc="0" normalizeH="0" baseline="0" noProof="0">
                <a:ln>
                  <a:noFill/>
                </a:ln>
                <a:solidFill>
                  <a:srgbClr val="0078D4"/>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E9FF31F-6813-9213-FE0A-B6102A881A7B}"/>
                </a:ext>
              </a:extLst>
            </p:cNvPr>
            <p:cNvSpPr txBox="1"/>
            <p:nvPr/>
          </p:nvSpPr>
          <p:spPr>
            <a:xfrm>
              <a:off x="4239277" y="3123211"/>
              <a:ext cx="1410712"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78D4"/>
                  </a:solidFill>
                  <a:effectLst/>
                  <a:uLnTx/>
                  <a:uFillTx/>
                  <a:latin typeface="Segoe UI"/>
                  <a:ea typeface="+mn-ea"/>
                  <a:cs typeface="+mn-cs"/>
                </a:rPr>
                <a:t>high-dimensional vector 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78D4"/>
                  </a:solidFill>
                  <a:effectLst/>
                  <a:uLnTx/>
                  <a:uFillTx/>
                  <a:latin typeface="Segoe UI"/>
                  <a:ea typeface="+mn-ea"/>
                  <a:cs typeface="+mn-cs"/>
                </a:rPr>
                <a:t>(Embeddings)</a:t>
              </a:r>
            </a:p>
          </p:txBody>
        </p:sp>
        <p:cxnSp>
          <p:nvCxnSpPr>
            <p:cNvPr id="18" name="Straight Arrow Connector 17">
              <a:extLst>
                <a:ext uri="{FF2B5EF4-FFF2-40B4-BE49-F238E27FC236}">
                  <a16:creationId xmlns:a16="http://schemas.microsoft.com/office/drawing/2014/main" id="{66F192CD-0EDD-D096-B4A1-F1DC7BBE9659}"/>
                </a:ext>
              </a:extLst>
            </p:cNvPr>
            <p:cNvCxnSpPr>
              <a:cxnSpLocks/>
            </p:cNvCxnSpPr>
            <p:nvPr/>
          </p:nvCxnSpPr>
          <p:spPr>
            <a:xfrm>
              <a:off x="1658195" y="2192134"/>
              <a:ext cx="4486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57001-5DC9-92B2-717F-F66CDE4A4FBE}"/>
                </a:ext>
              </a:extLst>
            </p:cNvPr>
            <p:cNvCxnSpPr>
              <a:cxnSpLocks/>
            </p:cNvCxnSpPr>
            <p:nvPr/>
          </p:nvCxnSpPr>
          <p:spPr>
            <a:xfrm>
              <a:off x="2532545" y="2521044"/>
              <a:ext cx="2" cy="4849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78626-F636-51BC-A270-A7CB7FC12F89}"/>
                </a:ext>
              </a:extLst>
            </p:cNvPr>
            <p:cNvCxnSpPr>
              <a:cxnSpLocks/>
            </p:cNvCxnSpPr>
            <p:nvPr/>
          </p:nvCxnSpPr>
          <p:spPr>
            <a:xfrm>
              <a:off x="2515227" y="3845148"/>
              <a:ext cx="0" cy="7359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C478F0-495B-D391-FFFB-AF66B72212F3}"/>
                </a:ext>
              </a:extLst>
            </p:cNvPr>
            <p:cNvSpPr txBox="1"/>
            <p:nvPr/>
          </p:nvSpPr>
          <p:spPr>
            <a:xfrm>
              <a:off x="2159718" y="2038771"/>
              <a:ext cx="776148" cy="338554"/>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GPT-3</a:t>
              </a:r>
            </a:p>
          </p:txBody>
        </p:sp>
        <p:cxnSp>
          <p:nvCxnSpPr>
            <p:cNvPr id="22" name="Straight Arrow Connector 21">
              <a:extLst>
                <a:ext uri="{FF2B5EF4-FFF2-40B4-BE49-F238E27FC236}">
                  <a16:creationId xmlns:a16="http://schemas.microsoft.com/office/drawing/2014/main" id="{E70ED7C5-01BC-0640-43D5-C318662F7617}"/>
                </a:ext>
              </a:extLst>
            </p:cNvPr>
            <p:cNvCxnSpPr>
              <a:cxnSpLocks/>
            </p:cNvCxnSpPr>
            <p:nvPr/>
          </p:nvCxnSpPr>
          <p:spPr>
            <a:xfrm>
              <a:off x="2856501" y="3324846"/>
              <a:ext cx="448629" cy="0"/>
            </a:xfrm>
            <a:prstGeom prst="straightConnector1">
              <a:avLst/>
            </a:prstGeom>
            <a:ln w="3810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3E34ED4-001E-F142-CC32-216BE06BDA0F}"/>
              </a:ext>
            </a:extLst>
          </p:cNvPr>
          <p:cNvSpPr txBox="1"/>
          <p:nvPr/>
        </p:nvSpPr>
        <p:spPr>
          <a:xfrm>
            <a:off x="6618514" y="3149637"/>
            <a:ext cx="50153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Fine-tuning </a:t>
            </a:r>
            <a:r>
              <a:rPr kumimoji="0" lang="en-US" sz="1800" b="0" i="0" u="none" strike="noStrike" kern="1200" cap="none" spc="0" normalizeH="0" baseline="0" noProof="0">
                <a:ln>
                  <a:noFill/>
                </a:ln>
                <a:solidFill>
                  <a:prstClr val="white"/>
                </a:solidFill>
                <a:effectLst/>
                <a:uLnTx/>
                <a:uFillTx/>
                <a:latin typeface="Segoe UI"/>
                <a:ea typeface="+mn-ea"/>
                <a:cs typeface="+mn-cs"/>
              </a:rPr>
              <a:t>results is a new model being generated with updated weights and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This is in contrast to </a:t>
            </a:r>
            <a:r>
              <a:rPr kumimoji="0" lang="en-US" sz="1800" b="0" i="0" u="none" strike="noStrike" kern="1200" cap="none" spc="0" normalizeH="0" baseline="0" noProof="0">
                <a:ln>
                  <a:noFill/>
                </a:ln>
                <a:solidFill>
                  <a:srgbClr val="0078D4"/>
                </a:solidFill>
                <a:effectLst/>
                <a:uLnTx/>
                <a:uFillTx/>
                <a:latin typeface="Segoe UI"/>
                <a:ea typeface="+mn-ea"/>
                <a:cs typeface="+mn-cs"/>
              </a:rPr>
              <a:t>few-shot learning </a:t>
            </a:r>
            <a:r>
              <a:rPr kumimoji="0" lang="en-US" sz="1800" b="0" i="0" u="none" strike="noStrike" kern="1200" cap="none" spc="0" normalizeH="0" baseline="0" noProof="0">
                <a:ln>
                  <a:noFill/>
                </a:ln>
                <a:solidFill>
                  <a:prstClr val="white"/>
                </a:solidFill>
                <a:effectLst/>
                <a:uLnTx/>
                <a:uFillTx/>
                <a:latin typeface="Segoe UI"/>
                <a:ea typeface="+mn-ea"/>
                <a:cs typeface="+mn-cs"/>
              </a:rPr>
              <a:t>in which model weights and biases are not updated.</a:t>
            </a:r>
          </a:p>
        </p:txBody>
      </p:sp>
      <p:sp>
        <p:nvSpPr>
          <p:cNvPr id="3" name="TextBox 2">
            <a:extLst>
              <a:ext uri="{FF2B5EF4-FFF2-40B4-BE49-F238E27FC236}">
                <a16:creationId xmlns:a16="http://schemas.microsoft.com/office/drawing/2014/main" id="{6572FB1B-0C73-F5F2-52A3-50BAC58535A7}"/>
              </a:ext>
            </a:extLst>
          </p:cNvPr>
          <p:cNvSpPr txBox="1"/>
          <p:nvPr/>
        </p:nvSpPr>
        <p:spPr>
          <a:xfrm>
            <a:off x="2037090" y="4002808"/>
            <a:ext cx="110585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Fine-tuning</a:t>
            </a:r>
          </a:p>
        </p:txBody>
      </p:sp>
      <p:pic>
        <p:nvPicPr>
          <p:cNvPr id="8" name="Graphic 7" descr="Gears with solid fill">
            <a:extLst>
              <a:ext uri="{FF2B5EF4-FFF2-40B4-BE49-F238E27FC236}">
                <a16:creationId xmlns:a16="http://schemas.microsoft.com/office/drawing/2014/main" id="{CF120680-CF41-1BE4-6EF4-2BB34B3A93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8739" y="3555084"/>
            <a:ext cx="457197" cy="457197"/>
          </a:xfrm>
          <a:prstGeom prst="rect">
            <a:avLst/>
          </a:prstGeom>
        </p:spPr>
      </p:pic>
    </p:spTree>
    <p:extLst>
      <p:ext uri="{BB962C8B-B14F-4D97-AF65-F5344CB8AC3E}">
        <p14:creationId xmlns:p14="http://schemas.microsoft.com/office/powerpoint/2010/main" val="37540612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C3AC565E-3D60-544E-A442-55EDA198FE66}"/>
              </a:ext>
              <a:ext uri="{C183D7F6-B498-43B3-948B-1728B52AA6E4}">
                <adec:decorative xmlns:adec="http://schemas.microsoft.com/office/drawing/2017/decorative" val="1"/>
              </a:ext>
            </a:extLst>
          </p:cNvPr>
          <p:cNvCxnSpPr>
            <a:cxnSpLocks/>
          </p:cNvCxnSpPr>
          <p:nvPr/>
        </p:nvCxnSpPr>
        <p:spPr>
          <a:xfrm flipV="1">
            <a:off x="892022" y="2373841"/>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506DF4-C0C3-7C45-806C-79FA58796CF9}"/>
              </a:ext>
              <a:ext uri="{C183D7F6-B498-43B3-948B-1728B52AA6E4}">
                <adec:decorative xmlns:adec="http://schemas.microsoft.com/office/drawing/2017/decorative" val="1"/>
              </a:ext>
            </a:extLst>
          </p:cNvPr>
          <p:cNvCxnSpPr>
            <a:cxnSpLocks/>
          </p:cNvCxnSpPr>
          <p:nvPr/>
        </p:nvCxnSpPr>
        <p:spPr>
          <a:xfrm>
            <a:off x="892022" y="5887969"/>
            <a:ext cx="568462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EC0F8D1-8E76-B641-8EE9-D86213B8E67F}"/>
              </a:ext>
              <a:ext uri="{C183D7F6-B498-43B3-948B-1728B52AA6E4}">
                <adec:decorative xmlns:adec="http://schemas.microsoft.com/office/drawing/2017/decorative" val="1"/>
              </a:ext>
            </a:extLst>
          </p:cNvPr>
          <p:cNvGrpSpPr/>
          <p:nvPr/>
        </p:nvGrpSpPr>
        <p:grpSpPr>
          <a:xfrm>
            <a:off x="1053960" y="5274013"/>
            <a:ext cx="2786178" cy="353943"/>
            <a:chOff x="2026441" y="4509309"/>
            <a:chExt cx="2925465" cy="353943"/>
          </a:xfrm>
        </p:grpSpPr>
        <p:sp>
          <p:nvSpPr>
            <p:cNvPr id="35" name="Oval 34">
              <a:extLst>
                <a:ext uri="{FF2B5EF4-FFF2-40B4-BE49-F238E27FC236}">
                  <a16:creationId xmlns:a16="http://schemas.microsoft.com/office/drawing/2014/main" id="{D608614F-86E3-FC42-8597-DD193E330622}"/>
                </a:ext>
              </a:extLst>
            </p:cNvPr>
            <p:cNvSpPr/>
            <p:nvPr/>
          </p:nvSpPr>
          <p:spPr bwMode="auto">
            <a:xfrm>
              <a:off x="2026441" y="4554826"/>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3F43596-A701-764F-BEEE-41B57BF6E3F5}"/>
                </a:ext>
              </a:extLst>
            </p:cNvPr>
            <p:cNvSpPr txBox="1"/>
            <p:nvPr/>
          </p:nvSpPr>
          <p:spPr>
            <a:xfrm>
              <a:off x="2255138" y="4509309"/>
              <a:ext cx="2696768"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Ada</a:t>
              </a:r>
            </a:p>
          </p:txBody>
        </p:sp>
      </p:grpSp>
      <p:grpSp>
        <p:nvGrpSpPr>
          <p:cNvPr id="37" name="Group 36">
            <a:extLst>
              <a:ext uri="{FF2B5EF4-FFF2-40B4-BE49-F238E27FC236}">
                <a16:creationId xmlns:a16="http://schemas.microsoft.com/office/drawing/2014/main" id="{A373D9D4-5138-DC4F-9076-6C1A070C9571}"/>
              </a:ext>
              <a:ext uri="{C183D7F6-B498-43B3-948B-1728B52AA6E4}">
                <adec:decorative xmlns:adec="http://schemas.microsoft.com/office/drawing/2017/decorative" val="1"/>
              </a:ext>
            </a:extLst>
          </p:cNvPr>
          <p:cNvGrpSpPr/>
          <p:nvPr/>
        </p:nvGrpSpPr>
        <p:grpSpPr>
          <a:xfrm>
            <a:off x="3740906" y="3310467"/>
            <a:ext cx="3077577" cy="353943"/>
            <a:chOff x="4703320" y="2264383"/>
            <a:chExt cx="3077577" cy="353943"/>
          </a:xfrm>
        </p:grpSpPr>
        <p:sp>
          <p:nvSpPr>
            <p:cNvPr id="38" name="Oval 37">
              <a:extLst>
                <a:ext uri="{FF2B5EF4-FFF2-40B4-BE49-F238E27FC236}">
                  <a16:creationId xmlns:a16="http://schemas.microsoft.com/office/drawing/2014/main" id="{427D0D72-C795-6147-83C8-777C72905D0A}"/>
                </a:ext>
              </a:extLst>
            </p:cNvPr>
            <p:cNvSpPr/>
            <p:nvPr/>
          </p:nvSpPr>
          <p:spPr bwMode="auto">
            <a:xfrm>
              <a:off x="4703320" y="230990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2F644FC-2B1E-444A-B6AC-48A73121B3E0}"/>
                </a:ext>
              </a:extLst>
            </p:cNvPr>
            <p:cNvSpPr txBox="1"/>
            <p:nvPr/>
          </p:nvSpPr>
          <p:spPr>
            <a:xfrm>
              <a:off x="4932018" y="2264383"/>
              <a:ext cx="2848879"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Curie</a:t>
              </a:r>
            </a:p>
          </p:txBody>
        </p:sp>
      </p:grpSp>
      <p:grpSp>
        <p:nvGrpSpPr>
          <p:cNvPr id="40" name="Group 39">
            <a:extLst>
              <a:ext uri="{FF2B5EF4-FFF2-40B4-BE49-F238E27FC236}">
                <a16:creationId xmlns:a16="http://schemas.microsoft.com/office/drawing/2014/main" id="{2A66B173-9A97-C848-8ED3-B81062C567F1}"/>
              </a:ext>
              <a:ext uri="{C183D7F6-B498-43B3-948B-1728B52AA6E4}">
                <adec:decorative xmlns:adec="http://schemas.microsoft.com/office/drawing/2017/decorative" val="1"/>
              </a:ext>
            </a:extLst>
          </p:cNvPr>
          <p:cNvGrpSpPr/>
          <p:nvPr/>
        </p:nvGrpSpPr>
        <p:grpSpPr>
          <a:xfrm>
            <a:off x="4460907" y="2708913"/>
            <a:ext cx="2827019" cy="353943"/>
            <a:chOff x="8034464" y="2352284"/>
            <a:chExt cx="2827019" cy="353943"/>
          </a:xfrm>
        </p:grpSpPr>
        <p:sp>
          <p:nvSpPr>
            <p:cNvPr id="41" name="Oval 40">
              <a:extLst>
                <a:ext uri="{FF2B5EF4-FFF2-40B4-BE49-F238E27FC236}">
                  <a16:creationId xmlns:a16="http://schemas.microsoft.com/office/drawing/2014/main" id="{1D91EC34-65B6-B647-BB98-5B871CCF2158}"/>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73C5E75-63B5-0D4C-BBB0-F40B70CA2B29}"/>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a:t>
              </a:r>
            </a:p>
          </p:txBody>
        </p:sp>
      </p:grpSp>
      <p:grpSp>
        <p:nvGrpSpPr>
          <p:cNvPr id="43" name="Group 42">
            <a:extLst>
              <a:ext uri="{FF2B5EF4-FFF2-40B4-BE49-F238E27FC236}">
                <a16:creationId xmlns:a16="http://schemas.microsoft.com/office/drawing/2014/main" id="{DBEB5608-9EB5-2648-92D7-3C12E269E3A7}"/>
              </a:ext>
              <a:ext uri="{C183D7F6-B498-43B3-948B-1728B52AA6E4}">
                <adec:decorative xmlns:adec="http://schemas.microsoft.com/office/drawing/2017/decorative" val="1"/>
              </a:ext>
            </a:extLst>
          </p:cNvPr>
          <p:cNvGrpSpPr/>
          <p:nvPr/>
        </p:nvGrpSpPr>
        <p:grpSpPr>
          <a:xfrm>
            <a:off x="2397435" y="4292240"/>
            <a:ext cx="3311977" cy="353943"/>
            <a:chOff x="3280891" y="3601328"/>
            <a:chExt cx="2540604" cy="353943"/>
          </a:xfrm>
        </p:grpSpPr>
        <p:sp>
          <p:nvSpPr>
            <p:cNvPr id="51" name="Oval 50">
              <a:extLst>
                <a:ext uri="{FF2B5EF4-FFF2-40B4-BE49-F238E27FC236}">
                  <a16:creationId xmlns:a16="http://schemas.microsoft.com/office/drawing/2014/main" id="{481A7654-B609-BB44-A405-B45F42E2941F}"/>
                </a:ext>
              </a:extLst>
            </p:cNvPr>
            <p:cNvSpPr/>
            <p:nvPr/>
          </p:nvSpPr>
          <p:spPr bwMode="auto">
            <a:xfrm>
              <a:off x="3280891" y="3646885"/>
              <a:ext cx="179804"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FB27A8F-1910-8743-AA33-2A7F1F2D45FE}"/>
                </a:ext>
              </a:extLst>
            </p:cNvPr>
            <p:cNvSpPr txBox="1"/>
            <p:nvPr/>
          </p:nvSpPr>
          <p:spPr>
            <a:xfrm>
              <a:off x="3460692" y="3601328"/>
              <a:ext cx="236080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Babbage</a:t>
              </a:r>
            </a:p>
          </p:txBody>
        </p:sp>
      </p:grpSp>
      <p:grpSp>
        <p:nvGrpSpPr>
          <p:cNvPr id="55" name="Group 54">
            <a:extLst>
              <a:ext uri="{FF2B5EF4-FFF2-40B4-BE49-F238E27FC236}">
                <a16:creationId xmlns:a16="http://schemas.microsoft.com/office/drawing/2014/main" id="{ED093564-057C-FB4F-8327-A4C17E335D58}"/>
              </a:ext>
              <a:ext uri="{C183D7F6-B498-43B3-948B-1728B52AA6E4}">
                <adec:decorative xmlns:adec="http://schemas.microsoft.com/office/drawing/2017/decorative" val="1"/>
              </a:ext>
            </a:extLst>
          </p:cNvPr>
          <p:cNvGrpSpPr/>
          <p:nvPr/>
        </p:nvGrpSpPr>
        <p:grpSpPr>
          <a:xfrm>
            <a:off x="7621819" y="3310467"/>
            <a:ext cx="2641551" cy="353943"/>
            <a:chOff x="4703320" y="2264383"/>
            <a:chExt cx="2641551" cy="353943"/>
          </a:xfrm>
        </p:grpSpPr>
        <p:sp>
          <p:nvSpPr>
            <p:cNvPr id="57" name="Oval 56">
              <a:extLst>
                <a:ext uri="{FF2B5EF4-FFF2-40B4-BE49-F238E27FC236}">
                  <a16:creationId xmlns:a16="http://schemas.microsoft.com/office/drawing/2014/main" id="{9AE32910-2C12-764A-9ECE-564FC5EF2E99}"/>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561DD9A9-E447-8F44-A175-B4BD414D28EE}"/>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61" name="Group 60">
            <a:extLst>
              <a:ext uri="{FF2B5EF4-FFF2-40B4-BE49-F238E27FC236}">
                <a16:creationId xmlns:a16="http://schemas.microsoft.com/office/drawing/2014/main" id="{F310F11C-CC9C-2744-8FFD-7337822D779B}"/>
              </a:ext>
              <a:ext uri="{C183D7F6-B498-43B3-948B-1728B52AA6E4}">
                <adec:decorative xmlns:adec="http://schemas.microsoft.com/office/drawing/2017/decorative" val="1"/>
              </a:ext>
            </a:extLst>
          </p:cNvPr>
          <p:cNvGrpSpPr/>
          <p:nvPr/>
        </p:nvGrpSpPr>
        <p:grpSpPr>
          <a:xfrm>
            <a:off x="9382237" y="2328694"/>
            <a:ext cx="2641563" cy="353943"/>
            <a:chOff x="8034464" y="2352654"/>
            <a:chExt cx="2641563" cy="353943"/>
          </a:xfrm>
        </p:grpSpPr>
        <p:sp>
          <p:nvSpPr>
            <p:cNvPr id="62" name="Oval 61">
              <a:extLst>
                <a:ext uri="{FF2B5EF4-FFF2-40B4-BE49-F238E27FC236}">
                  <a16:creationId xmlns:a16="http://schemas.microsoft.com/office/drawing/2014/main" id="{CF523DE3-BE35-D44B-AB45-33DBBC4086EC}"/>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64CC62B5-C06D-574C-9F43-A703A4D4331E}"/>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28" name="Straight Arrow Connector 27">
            <a:extLst>
              <a:ext uri="{FF2B5EF4-FFF2-40B4-BE49-F238E27FC236}">
                <a16:creationId xmlns:a16="http://schemas.microsoft.com/office/drawing/2014/main" id="{9722D5E7-607B-7044-8211-16A321EA35CE}"/>
              </a:ext>
              <a:ext uri="{C183D7F6-B498-43B3-948B-1728B52AA6E4}">
                <adec:decorative xmlns:adec="http://schemas.microsoft.com/office/drawing/2017/decorative" val="1"/>
              </a:ext>
            </a:extLst>
          </p:cNvPr>
          <p:cNvCxnSpPr>
            <a:cxnSpLocks/>
          </p:cNvCxnSpPr>
          <p:nvPr/>
        </p:nvCxnSpPr>
        <p:spPr>
          <a:xfrm flipV="1">
            <a:off x="7082744" y="5880968"/>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A2DDE9-4696-1851-6AF1-B4A3D4801E3E}"/>
              </a:ext>
            </a:extLst>
          </p:cNvPr>
          <p:cNvSpPr>
            <a:spLocks noGrp="1"/>
          </p:cNvSpPr>
          <p:nvPr>
            <p:ph type="title"/>
          </p:nvPr>
        </p:nvSpPr>
        <p:spPr>
          <a:xfrm>
            <a:off x="588263" y="457200"/>
            <a:ext cx="11018520" cy="553998"/>
          </a:xfrm>
        </p:spPr>
        <p:txBody>
          <a:bodyPr/>
          <a:lstStyle/>
          <a:p>
            <a:r>
              <a:rPr lang="en-US"/>
              <a:t>Azure </a:t>
            </a:r>
            <a:r>
              <a:rPr lang="en-US" err="1"/>
              <a:t>OpenAI</a:t>
            </a:r>
            <a:r>
              <a:rPr lang="en-US"/>
              <a:t> </a:t>
            </a:r>
            <a:r>
              <a:rPr lang="en-US">
                <a:solidFill>
                  <a:schemeClr val="accent1"/>
                </a:solidFill>
              </a:rPr>
              <a:t>|</a:t>
            </a:r>
            <a:r>
              <a:rPr lang="en-US"/>
              <a:t> Family of Models</a:t>
            </a:r>
          </a:p>
        </p:txBody>
      </p:sp>
      <p:sp>
        <p:nvSpPr>
          <p:cNvPr id="6" name="Rectangle 5" descr="gpt-3 models">
            <a:extLst>
              <a:ext uri="{FF2B5EF4-FFF2-40B4-BE49-F238E27FC236}">
                <a16:creationId xmlns:a16="http://schemas.microsoft.com/office/drawing/2014/main" id="{B430EDA9-D182-E5CC-8A2D-30E884A0B71C}"/>
              </a:ext>
            </a:extLst>
          </p:cNvPr>
          <p:cNvSpPr/>
          <p:nvPr/>
        </p:nvSpPr>
        <p:spPr>
          <a:xfrm>
            <a:off x="2525244" y="1618137"/>
            <a:ext cx="2154936"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GPT-3 models</a:t>
            </a:r>
          </a:p>
        </p:txBody>
      </p:sp>
      <p:sp>
        <p:nvSpPr>
          <p:cNvPr id="47" name="Rectangle 46" descr="Codex models">
            <a:extLst>
              <a:ext uri="{FF2B5EF4-FFF2-40B4-BE49-F238E27FC236}">
                <a16:creationId xmlns:a16="http://schemas.microsoft.com/office/drawing/2014/main" id="{21336766-1E94-8F31-5F2C-E00F51F157D4}"/>
              </a:ext>
            </a:extLst>
          </p:cNvPr>
          <p:cNvSpPr/>
          <p:nvPr/>
        </p:nvSpPr>
        <p:spPr>
          <a:xfrm>
            <a:off x="8267295" y="1618137"/>
            <a:ext cx="2154936" cy="369332"/>
          </a:xfrm>
          <a:prstGeom prst="rect">
            <a:avLst/>
          </a:prstGeom>
          <a:solidFill>
            <a:srgbClr val="785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defRPr/>
            </a:pPr>
            <a:r>
              <a:rPr lang="en-US" sz="2000" spc="-50">
                <a:ln w="3175">
                  <a:noFill/>
                </a:ln>
                <a:solidFill>
                  <a:prstClr val="white"/>
                </a:solidFill>
                <a:latin typeface="Segoe UI Semibold"/>
                <a:cs typeface="Segoe UI" pitchFamily="34" charset="0"/>
              </a:rPr>
              <a:t>Codex models</a:t>
            </a:r>
          </a:p>
        </p:txBody>
      </p:sp>
      <p:sp>
        <p:nvSpPr>
          <p:cNvPr id="32" name="TextBox 31">
            <a:extLst>
              <a:ext uri="{FF2B5EF4-FFF2-40B4-BE49-F238E27FC236}">
                <a16:creationId xmlns:a16="http://schemas.microsoft.com/office/drawing/2014/main" id="{9E7A4F4A-DF72-194A-A874-5AF5295A325A}"/>
              </a:ext>
            </a:extLst>
          </p:cNvPr>
          <p:cNvSpPr txBox="1"/>
          <p:nvPr/>
        </p:nvSpPr>
        <p:spPr>
          <a:xfrm rot="16200000">
            <a:off x="-193430" y="4007795"/>
            <a:ext cx="1727808"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Inferencing time</a:t>
            </a:r>
          </a:p>
        </p:txBody>
      </p:sp>
      <p:sp>
        <p:nvSpPr>
          <p:cNvPr id="33" name="TextBox 32">
            <a:extLst>
              <a:ext uri="{FF2B5EF4-FFF2-40B4-BE49-F238E27FC236}">
                <a16:creationId xmlns:a16="http://schemas.microsoft.com/office/drawing/2014/main" id="{40478F73-687A-EF4F-BB16-AB0851F8954E}"/>
              </a:ext>
            </a:extLst>
          </p:cNvPr>
          <p:cNvSpPr txBox="1"/>
          <p:nvPr/>
        </p:nvSpPr>
        <p:spPr>
          <a:xfrm>
            <a:off x="2576044"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sp>
        <p:nvSpPr>
          <p:cNvPr id="45" name="TextBox 44">
            <a:extLst>
              <a:ext uri="{FF2B5EF4-FFF2-40B4-BE49-F238E27FC236}">
                <a16:creationId xmlns:a16="http://schemas.microsoft.com/office/drawing/2014/main" id="{73BBD5AD-FA06-4427-B144-950F5AA6821E}"/>
              </a:ext>
            </a:extLst>
          </p:cNvPr>
          <p:cNvSpPr txBox="1"/>
          <p:nvPr/>
        </p:nvSpPr>
        <p:spPr>
          <a:xfrm>
            <a:off x="8187898" y="5990834"/>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grpSp>
        <p:nvGrpSpPr>
          <p:cNvPr id="2" name="Group 1">
            <a:extLst>
              <a:ext uri="{FF2B5EF4-FFF2-40B4-BE49-F238E27FC236}">
                <a16:creationId xmlns:a16="http://schemas.microsoft.com/office/drawing/2014/main" id="{0829CD27-8367-2FF5-C44A-4880698ABA9E}"/>
              </a:ext>
              <a:ext uri="{C183D7F6-B498-43B3-948B-1728B52AA6E4}">
                <adec:decorative xmlns:adec="http://schemas.microsoft.com/office/drawing/2017/decorative" val="1"/>
              </a:ext>
            </a:extLst>
          </p:cNvPr>
          <p:cNvGrpSpPr/>
          <p:nvPr/>
        </p:nvGrpSpPr>
        <p:grpSpPr>
          <a:xfrm>
            <a:off x="5411927" y="2415242"/>
            <a:ext cx="2827019" cy="353943"/>
            <a:chOff x="8169548" y="2358573"/>
            <a:chExt cx="2827019" cy="353943"/>
          </a:xfrm>
        </p:grpSpPr>
        <p:sp>
          <p:nvSpPr>
            <p:cNvPr id="3" name="Oval 2">
              <a:extLst>
                <a:ext uri="{FF2B5EF4-FFF2-40B4-BE49-F238E27FC236}">
                  <a16:creationId xmlns:a16="http://schemas.microsoft.com/office/drawing/2014/main" id="{393B2540-BDA7-E1E3-6C8E-7F33DCD01E70}"/>
                </a:ext>
              </a:extLst>
            </p:cNvPr>
            <p:cNvSpPr/>
            <p:nvPr/>
          </p:nvSpPr>
          <p:spPr bwMode="auto">
            <a:xfrm>
              <a:off x="8169548" y="2404090"/>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C7EB28E0-813B-BAF9-F19D-38F34C1EC9AA}"/>
                </a:ext>
              </a:extLst>
            </p:cNvPr>
            <p:cNvSpPr txBox="1"/>
            <p:nvPr/>
          </p:nvSpPr>
          <p:spPr>
            <a:xfrm>
              <a:off x="8398256" y="2358573"/>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prstClr val="white"/>
                  </a:solidFill>
                  <a:latin typeface="Segoe UI Semibold"/>
                </a:rPr>
                <a:t>GPT Turbo</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A48434A-44FB-4B60-F4D4-E1AE7CAC4565}"/>
              </a:ext>
              <a:ext uri="{C183D7F6-B498-43B3-948B-1728B52AA6E4}">
                <adec:decorative xmlns:adec="http://schemas.microsoft.com/office/drawing/2017/decorative" val="1"/>
              </a:ext>
            </a:extLst>
          </p:cNvPr>
          <p:cNvGrpSpPr/>
          <p:nvPr/>
        </p:nvGrpSpPr>
        <p:grpSpPr>
          <a:xfrm>
            <a:off x="6322658" y="2215326"/>
            <a:ext cx="2827019" cy="353943"/>
            <a:chOff x="8034464" y="2352284"/>
            <a:chExt cx="2827019" cy="353943"/>
          </a:xfrm>
        </p:grpSpPr>
        <p:sp>
          <p:nvSpPr>
            <p:cNvPr id="8" name="Oval 7">
              <a:extLst>
                <a:ext uri="{FF2B5EF4-FFF2-40B4-BE49-F238E27FC236}">
                  <a16:creationId xmlns:a16="http://schemas.microsoft.com/office/drawing/2014/main" id="{D16760FC-3E9A-4431-C84C-B05F5AEC2431}"/>
                </a:ext>
              </a:extLst>
            </p:cNvPr>
            <p:cNvSpPr/>
            <p:nvPr/>
          </p:nvSpPr>
          <p:spPr bwMode="auto">
            <a:xfrm>
              <a:off x="8034464" y="2397801"/>
              <a:ext cx="228699" cy="2321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958A13EF-BA26-6246-8150-725D34186172}"/>
                </a:ext>
              </a:extLst>
            </p:cNvPr>
            <p:cNvSpPr txBox="1"/>
            <p:nvPr/>
          </p:nvSpPr>
          <p:spPr>
            <a:xfrm>
              <a:off x="8263172" y="2352284"/>
              <a:ext cx="2598311"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prstClr val="white"/>
                  </a:solidFill>
                  <a:latin typeface="Segoe UI Semibold"/>
                </a:rPr>
                <a:t>GPT-4</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grpSp>
    </p:spTree>
    <p:extLst>
      <p:ext uri="{BB962C8B-B14F-4D97-AF65-F5344CB8AC3E}">
        <p14:creationId xmlns:p14="http://schemas.microsoft.com/office/powerpoint/2010/main" val="166392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100000" fill="hold" grpId="1" nodeType="withEffect">
                                  <p:stCondLst>
                                    <p:cond delay="0"/>
                                  </p:stCondLst>
                                  <p:childTnLst>
                                    <p:animMotion origin="layout" path="M 2.08333E-6 -4.81481E-6 L 2.08333E-6 0.01806 " pathEditMode="relative" rAng="0" ptsTypes="AA">
                                      <p:cBhvr>
                                        <p:cTn id="15" dur="500" spd="-100000" fill="hold"/>
                                        <p:tgtEl>
                                          <p:spTgt spid="32"/>
                                        </p:tgtEl>
                                        <p:attrNameLst>
                                          <p:attrName>ppt_x</p:attrName>
                                          <p:attrName>ppt_y</p:attrName>
                                        </p:attrNameLst>
                                      </p:cBhvr>
                                      <p:rCtr x="0" y="903"/>
                                    </p:animMotion>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63" presetClass="path" presetSubtype="0" decel="100000" fill="hold" grpId="1" nodeType="withEffect">
                                  <p:stCondLst>
                                    <p:cond delay="0"/>
                                  </p:stCondLst>
                                  <p:childTnLst>
                                    <p:animMotion origin="layout" path="M -0.00951 4.81481E-6 L 6.25E-7 4.81481E-6 " pathEditMode="relative" rAng="0" ptsTypes="AA">
                                      <p:cBhvr>
                                        <p:cTn id="20" dur="500" fill="hold"/>
                                        <p:tgtEl>
                                          <p:spTgt spid="33"/>
                                        </p:tgtEl>
                                        <p:attrNameLst>
                                          <p:attrName>ppt_x</p:attrName>
                                          <p:attrName>ppt_y</p:attrName>
                                        </p:attrNameLst>
                                      </p:cBhvr>
                                      <p:rCtr x="469" y="0"/>
                                    </p:animMotion>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42" presetClass="path" presetSubtype="0" decel="100000" fill="hold" nodeType="withEffect">
                                  <p:stCondLst>
                                    <p:cond delay="0"/>
                                  </p:stCondLst>
                                  <p:childTnLst>
                                    <p:animMotion origin="layout" path="M -1.04167E-6 4.07407E-6 L -1.04167E-6 0.01805 " pathEditMode="relative" rAng="0" ptsTypes="AA">
                                      <p:cBhvr>
                                        <p:cTn id="26" dur="500" spd="-100000" fill="hold"/>
                                        <p:tgtEl>
                                          <p:spTgt spid="34"/>
                                        </p:tgtEl>
                                        <p:attrNameLst>
                                          <p:attrName>ppt_x</p:attrName>
                                          <p:attrName>ppt_y</p:attrName>
                                        </p:attrNameLst>
                                      </p:cBhvr>
                                      <p:rCtr x="0" y="903"/>
                                    </p:animMotion>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42" presetClass="path" presetSubtype="0" decel="100000" fill="hold" nodeType="withEffect">
                                  <p:stCondLst>
                                    <p:cond delay="0"/>
                                  </p:stCondLst>
                                  <p:childTnLst>
                                    <p:animMotion origin="layout" path="M -1.875E-6 -3.7037E-7 L -1.875E-6 0.01806 " pathEditMode="relative" rAng="0" ptsTypes="AA">
                                      <p:cBhvr>
                                        <p:cTn id="31" dur="500" spd="-100000" fill="hold"/>
                                        <p:tgtEl>
                                          <p:spTgt spid="43"/>
                                        </p:tgtEl>
                                        <p:attrNameLst>
                                          <p:attrName>ppt_x</p:attrName>
                                          <p:attrName>ppt_y</p:attrName>
                                        </p:attrNameLst>
                                      </p:cBhvr>
                                      <p:rCtr x="0" y="903"/>
                                    </p:animMotion>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nodeType="withEffect">
                                  <p:stCondLst>
                                    <p:cond delay="0"/>
                                  </p:stCondLst>
                                  <p:childTnLst>
                                    <p:animMotion origin="layout" path="M -2.70833E-6 -3.33333E-6 L -2.70833E-6 0.01806 " pathEditMode="relative" rAng="0" ptsTypes="AA">
                                      <p:cBhvr>
                                        <p:cTn id="36" dur="500" spd="-100000" fill="hold"/>
                                        <p:tgtEl>
                                          <p:spTgt spid="37"/>
                                        </p:tgtEl>
                                        <p:attrNameLst>
                                          <p:attrName>ppt_x</p:attrName>
                                          <p:attrName>ppt_y</p:attrName>
                                        </p:attrNameLst>
                                      </p:cBhvr>
                                      <p:rCtr x="0" y="903"/>
                                    </p:animMotion>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42" presetClass="path" presetSubtype="0" decel="100000" fill="hold" nodeType="withEffect">
                                  <p:stCondLst>
                                    <p:cond delay="0"/>
                                  </p:stCondLst>
                                  <p:childTnLst>
                                    <p:animMotion origin="layout" path="M 2.5E-6 2.22222E-6 L 2.5E-6 0.01805 " pathEditMode="relative" rAng="0" ptsTypes="AA">
                                      <p:cBhvr>
                                        <p:cTn id="41" dur="500" spd="-100000" fill="hold"/>
                                        <p:tgtEl>
                                          <p:spTgt spid="40"/>
                                        </p:tgtEl>
                                        <p:attrNameLst>
                                          <p:attrName>ppt_x</p:attrName>
                                          <p:attrName>ppt_y</p:attrName>
                                        </p:attrNameLst>
                                      </p:cBhvr>
                                      <p:rCtr x="0" y="903"/>
                                    </p:animMotion>
                                  </p:childTnLst>
                                </p:cTn>
                              </p:par>
                              <p:par>
                                <p:cTn id="42" presetID="10" presetClass="entr" presetSubtype="0" fill="hold" nodeType="withEffect">
                                  <p:stCondLst>
                                    <p:cond delay="1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42" presetClass="path" presetSubtype="0" decel="100000" fill="hold" nodeType="withEffect">
                                  <p:stCondLst>
                                    <p:cond delay="100"/>
                                  </p:stCondLst>
                                  <p:childTnLst>
                                    <p:animMotion origin="layout" path="M -4.58333E-6 2.22222E-6 L -4.58333E-6 0.01805 " pathEditMode="relative" rAng="0" ptsTypes="AA">
                                      <p:cBhvr>
                                        <p:cTn id="46" dur="500" spd="-100000" fill="hold"/>
                                        <p:tgtEl>
                                          <p:spTgt spid="61"/>
                                        </p:tgtEl>
                                        <p:attrNameLst>
                                          <p:attrName>ppt_x</p:attrName>
                                          <p:attrName>ppt_y</p:attrName>
                                        </p:attrNameLst>
                                      </p:cBhvr>
                                      <p:rCtr x="0" y="903"/>
                                    </p:animMotion>
                                  </p:childTnLst>
                                </p:cTn>
                              </p:par>
                              <p:par>
                                <p:cTn id="47" presetID="10" presetClass="entr" presetSubtype="0" fill="hold" nodeType="withEffect">
                                  <p:stCondLst>
                                    <p:cond delay="10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42" presetClass="path" presetSubtype="0" decel="100000" fill="hold" nodeType="withEffect">
                                  <p:stCondLst>
                                    <p:cond delay="100"/>
                                  </p:stCondLst>
                                  <p:childTnLst>
                                    <p:animMotion origin="layout" path="M -3.54167E-6 -3.33333E-6 L -3.54167E-6 0.01806 " pathEditMode="relative" rAng="0" ptsTypes="AA">
                                      <p:cBhvr>
                                        <p:cTn id="51" dur="500" spd="-100000" fill="hold"/>
                                        <p:tgtEl>
                                          <p:spTgt spid="55"/>
                                        </p:tgtEl>
                                        <p:attrNameLst>
                                          <p:attrName>ppt_x</p:attrName>
                                          <p:attrName>ppt_y</p:attrName>
                                        </p:attrNameLst>
                                      </p:cBhvr>
                                      <p:rCtr x="0" y="903"/>
                                    </p:animMotion>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63" presetClass="path" presetSubtype="0" decel="100000" fill="hold" grpId="1" nodeType="withEffect">
                                  <p:stCondLst>
                                    <p:cond delay="0"/>
                                  </p:stCondLst>
                                  <p:childTnLst>
                                    <p:animMotion origin="layout" path="M -0.00951 4.81481E-6 L 4.16667E-6 4.81481E-6 " pathEditMode="relative" rAng="0" ptsTypes="AA">
                                      <p:cBhvr>
                                        <p:cTn id="59" dur="500" fill="hold"/>
                                        <p:tgtEl>
                                          <p:spTgt spid="45"/>
                                        </p:tgtEl>
                                        <p:attrNameLst>
                                          <p:attrName>ppt_x</p:attrName>
                                          <p:attrName>ppt_y</p:attrName>
                                        </p:attrNameLst>
                                      </p:cBhvr>
                                      <p:rCtr x="469" y="0"/>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par>
                                <p:cTn id="69" presetID="42" presetClass="path" presetSubtype="0" decel="100000" fill="hold" nodeType="withEffect">
                                  <p:stCondLst>
                                    <p:cond delay="0"/>
                                  </p:stCondLst>
                                  <p:childTnLst>
                                    <p:animMotion origin="layout" path="M 2.5E-6 2.22222E-6 L 2.5E-6 0.01805 " pathEditMode="relative" rAng="0" ptsTypes="AA">
                                      <p:cBhvr>
                                        <p:cTn id="70" dur="500" spd="-100000" fill="hold"/>
                                        <p:tgtEl>
                                          <p:spTgt spid="2"/>
                                        </p:tgtEl>
                                        <p:attrNameLst>
                                          <p:attrName>ppt_x</p:attrName>
                                          <p:attrName>ppt_y</p:attrName>
                                        </p:attrNameLst>
                                      </p:cBhvr>
                                      <p:rCtr x="0" y="903"/>
                                    </p:animMotion>
                                  </p:childTnLst>
                                </p:cTn>
                              </p:par>
                              <p:par>
                                <p:cTn id="71" presetID="10"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par>
                                <p:cTn id="74" presetID="42" presetClass="path" presetSubtype="0" decel="100000" fill="hold" nodeType="withEffect">
                                  <p:stCondLst>
                                    <p:cond delay="0"/>
                                  </p:stCondLst>
                                  <p:childTnLst>
                                    <p:animMotion origin="layout" path="M 2.5E-6 2.22222E-6 L 2.5E-6 0.01805 " pathEditMode="relative" rAng="0" ptsTypes="AA">
                                      <p:cBhvr>
                                        <p:cTn id="75"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animBg="1"/>
      <p:bldP spid="32" grpId="0"/>
      <p:bldP spid="32" grpId="1"/>
      <p:bldP spid="33" grpId="0"/>
      <p:bldP spid="33" grpId="1"/>
      <p:bldP spid="45" grpId="0"/>
      <p:bldP spid="4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316570-F093-506B-318C-5228DD6139E9}"/>
              </a:ext>
            </a:extLst>
          </p:cNvPr>
          <p:cNvSpPr>
            <a:spLocks noGrp="1"/>
          </p:cNvSpPr>
          <p:nvPr>
            <p:ph type="title"/>
          </p:nvPr>
        </p:nvSpPr>
        <p:spPr>
          <a:xfrm>
            <a:off x="588263" y="457200"/>
            <a:ext cx="11018520" cy="553998"/>
          </a:xfrm>
        </p:spPr>
        <p:txBody>
          <a:bodyPr/>
          <a:lstStyle/>
          <a:p>
            <a:r>
              <a:rPr lang="en-US"/>
              <a:t>Fine tuning vs. prompt engineering</a:t>
            </a:r>
          </a:p>
        </p:txBody>
      </p:sp>
      <p:sp>
        <p:nvSpPr>
          <p:cNvPr id="5" name="TextBox 4">
            <a:extLst>
              <a:ext uri="{FF2B5EF4-FFF2-40B4-BE49-F238E27FC236}">
                <a16:creationId xmlns:a16="http://schemas.microsoft.com/office/drawing/2014/main" id="{AD98E36B-083F-1DA2-23B5-13220A0B6E4F}"/>
              </a:ext>
            </a:extLst>
          </p:cNvPr>
          <p:cNvSpPr txBox="1"/>
          <p:nvPr/>
        </p:nvSpPr>
        <p:spPr>
          <a:xfrm>
            <a:off x="868450" y="1470392"/>
            <a:ext cx="9511598" cy="6155531"/>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Why fine tuning?</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You may have language patterns, context or communication or special behavior that you need to hardwire into the LLM’s weights to simplify prompt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Prompt engineering offers flexibility but comes at longer prompt -&gt; higher cost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When to use fine-tuning</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It’s a repeated pattern across multiple applications (i.e. why attaching the same instruction/context again and again?)</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Users expect the model/chatbot to already have a domain understanding (context) which can be too large to insert into every prompt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You have good quality data (prompt-completion format)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You want your LLM to have special behavior based on input data alone that prompt cannot be prepared in advance such as refusing to answer certain question due to lack of information, asking human to chime 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45692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Hyperparameters specific to Fine-Tuning</a:t>
            </a:r>
          </a:p>
        </p:txBody>
      </p:sp>
      <p:graphicFrame>
        <p:nvGraphicFramePr>
          <p:cNvPr id="3" name="Content Placeholder 9">
            <a:extLst>
              <a:ext uri="{FF2B5EF4-FFF2-40B4-BE49-F238E27FC236}">
                <a16:creationId xmlns:a16="http://schemas.microsoft.com/office/drawing/2014/main" id="{B1AD5459-3450-3B0E-E20D-21B7F26C3963}"/>
              </a:ext>
            </a:extLst>
          </p:cNvPr>
          <p:cNvGraphicFramePr>
            <a:graphicFrameLocks/>
          </p:cNvGraphicFramePr>
          <p:nvPr/>
        </p:nvGraphicFramePr>
        <p:xfrm>
          <a:off x="609964" y="1436688"/>
          <a:ext cx="10999424" cy="4838514"/>
        </p:xfrm>
        <a:graphic>
          <a:graphicData uri="http://schemas.openxmlformats.org/drawingml/2006/table">
            <a:tbl>
              <a:tblPr firstRow="1" bandRow="1">
                <a:tableStyleId>{2D5ABB26-0587-4C30-8999-92F81FD0307C}</a:tableStyleId>
              </a:tblPr>
              <a:tblGrid>
                <a:gridCol w="2099938">
                  <a:extLst>
                    <a:ext uri="{9D8B030D-6E8A-4147-A177-3AD203B41FA5}">
                      <a16:colId xmlns:a16="http://schemas.microsoft.com/office/drawing/2014/main" val="3098440304"/>
                    </a:ext>
                  </a:extLst>
                </a:gridCol>
                <a:gridCol w="2457999">
                  <a:extLst>
                    <a:ext uri="{9D8B030D-6E8A-4147-A177-3AD203B41FA5}">
                      <a16:colId xmlns:a16="http://schemas.microsoft.com/office/drawing/2014/main" val="1736408034"/>
                    </a:ext>
                  </a:extLst>
                </a:gridCol>
                <a:gridCol w="6441487">
                  <a:extLst>
                    <a:ext uri="{9D8B030D-6E8A-4147-A177-3AD203B41FA5}">
                      <a16:colId xmlns:a16="http://schemas.microsoft.com/office/drawing/2014/main" val="2608010654"/>
                    </a:ext>
                  </a:extLst>
                </a:gridCol>
              </a:tblGrid>
              <a:tr h="360827">
                <a:tc>
                  <a:txBody>
                    <a:bodyPr/>
                    <a:lstStyle/>
                    <a:p>
                      <a:pPr rtl="0" fontAlgn="t">
                        <a:spcBef>
                          <a:spcPts val="0"/>
                        </a:spcBef>
                        <a:spcAft>
                          <a:spcPts val="0"/>
                        </a:spcAft>
                      </a:pPr>
                      <a:r>
                        <a:rPr lang="en-US" sz="1400" b="1" u="none" strike="noStrike" kern="1200">
                          <a:solidFill>
                            <a:schemeClr val="accent1"/>
                          </a:solidFill>
                          <a:effectLst/>
                        </a:rPr>
                        <a:t>Parameter</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400" b="1" u="none" strike="noStrike" kern="1200">
                          <a:solidFill>
                            <a:schemeClr val="accent1"/>
                          </a:solidFill>
                          <a:effectLst/>
                        </a:rPr>
                        <a:t>Description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400" b="1" u="none" strike="noStrike" kern="1200">
                          <a:solidFill>
                            <a:schemeClr val="accent1"/>
                          </a:solidFill>
                          <a:effectLst/>
                        </a:rPr>
                        <a:t>Recommendation</a:t>
                      </a:r>
                      <a:endParaRPr lang="en-US" sz="1400" b="1" u="none" strike="noStrike" kern="1200">
                        <a:solidFill>
                          <a:schemeClr val="accent1"/>
                        </a:solidFill>
                        <a:effectLst/>
                        <a:latin typeface="+mn-lt"/>
                        <a:ea typeface="+mn-ea"/>
                        <a:cs typeface="+mn-cs"/>
                      </a:endParaRPr>
                    </a:p>
                  </a:txBody>
                  <a:tcPr marL="63500" marR="63500" marT="63500" marB="6350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762042"/>
                  </a:ext>
                </a:extLst>
              </a:tr>
              <a:tr h="885283">
                <a:tc>
                  <a:txBody>
                    <a:bodyPr/>
                    <a:lstStyle/>
                    <a:p>
                      <a:pPr rtl="0" fontAlgn="t">
                        <a:spcBef>
                          <a:spcPts val="0"/>
                        </a:spcBef>
                        <a:spcAft>
                          <a:spcPts val="0"/>
                        </a:spcAft>
                      </a:pPr>
                      <a:r>
                        <a:rPr lang="en-US" sz="1100" b="1" u="none" strike="noStrike" kern="1200">
                          <a:solidFill>
                            <a:schemeClr val="tx1"/>
                          </a:solidFill>
                          <a:effectLst/>
                        </a:rPr>
                        <a:t>n_epochs</a:t>
                      </a:r>
                    </a:p>
                    <a:p>
                      <a:pPr rtl="0" fontAlgn="t">
                        <a:spcBef>
                          <a:spcPts val="0"/>
                        </a:spcBef>
                        <a:spcAft>
                          <a:spcPts val="0"/>
                        </a:spcAft>
                      </a:pPr>
                      <a:r>
                        <a:rPr lang="en-US" sz="1100" u="none" strike="noStrike" kern="1200">
                          <a:solidFill>
                            <a:schemeClr val="tx1"/>
                          </a:solidFill>
                          <a:effectLst/>
                        </a:rPr>
                        <a:t>controls how many times each example is trained on</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number of epochs to train the model for. An epoch refers to one full cycle through the training dataset.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spcBef>
                          <a:spcPts val="0"/>
                        </a:spcBef>
                        <a:spcAft>
                          <a:spcPts val="0"/>
                        </a:spcAft>
                        <a:buNone/>
                      </a:pPr>
                      <a:r>
                        <a:rPr lang="en-US" sz="1100" u="none" strike="noStrike" kern="1200">
                          <a:solidFill>
                            <a:schemeClr val="tx1"/>
                          </a:solidFill>
                          <a:effectLst/>
                        </a:rPr>
                        <a:t>Start from 4 and small datasets may need more epochs and large datasets may need fewer epochs.</a:t>
                      </a:r>
                      <a:br>
                        <a:rPr lang="en-US" sz="1100" u="none" strike="noStrike" kern="1200">
                          <a:solidFill>
                            <a:schemeClr val="tx1"/>
                          </a:solidFill>
                          <a:effectLst/>
                        </a:rPr>
                      </a:br>
                      <a:r>
                        <a:rPr lang="en-US" sz="1100" u="none" strike="noStrike" kern="1200">
                          <a:solidFill>
                            <a:schemeClr val="tx1"/>
                          </a:solidFill>
                          <a:effectLst/>
                        </a:rPr>
                        <a:t>If you see low training accuracy (underfitting), try increasing n_epochs. If you see high training accuracy but low validation accuracy (overfitting), try lowering n_epochs.</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4884865"/>
                  </a:ext>
                </a:extLst>
              </a:tr>
              <a:tr h="885283">
                <a:tc>
                  <a:txBody>
                    <a:bodyPr/>
                    <a:lstStyle/>
                    <a:p>
                      <a:pPr rtl="0" fontAlgn="t">
                        <a:spcBef>
                          <a:spcPts val="0"/>
                        </a:spcBef>
                        <a:spcAft>
                          <a:spcPts val="0"/>
                        </a:spcAft>
                      </a:pPr>
                      <a:r>
                        <a:rPr lang="en-US" sz="1100" b="1" u="none" strike="noStrike" kern="1200">
                          <a:solidFill>
                            <a:schemeClr val="tx1"/>
                          </a:solidFill>
                          <a:effectLst/>
                        </a:rPr>
                        <a:t>batch_size</a:t>
                      </a:r>
                    </a:p>
                    <a:p>
                      <a:pPr rtl="0" fontAlgn="t">
                        <a:spcBef>
                          <a:spcPts val="0"/>
                        </a:spcBef>
                        <a:spcAft>
                          <a:spcPts val="0"/>
                        </a:spcAft>
                      </a:pPr>
                      <a:r>
                        <a:rPr lang="en-US" sz="1100" u="none" strike="noStrike" kern="1200">
                          <a:solidFill>
                            <a:schemeClr val="tx1"/>
                          </a:solidFill>
                          <a:effectLst/>
                        </a:rPr>
                        <a:t>controls the number of training examples used in a single training pass</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batch size to use for training. The batch size is the number of training examples used to train a single forward and backward pass.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a:solidFill>
                            <a:schemeClr val="tx1"/>
                          </a:solidFill>
                          <a:effectLst/>
                        </a:rPr>
                        <a:t>We’ve seen good performance in the range of 0.01% to 4% of training set size. </a:t>
                      </a:r>
                      <a:r>
                        <a:rPr lang="en-US" sz="1100" u="none" strike="noStrike" kern="1200" noProof="0">
                          <a:solidFill>
                            <a:schemeClr val="tx1"/>
                          </a:solidFill>
                          <a:effectLst/>
                        </a:rPr>
                        <a:t>In general, we've found that larger batch sizes tend to work better for larger datasets.</a:t>
                      </a:r>
                      <a:endParaRPr lang="en-US" sz="1100" u="none" strike="noStrike" kern="1200" noProof="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228155"/>
                  </a:ext>
                </a:extLst>
              </a:tr>
              <a:tr h="1071361">
                <a:tc>
                  <a:txBody>
                    <a:bodyPr/>
                    <a:lstStyle/>
                    <a:p>
                      <a:pPr rtl="0" fontAlgn="t">
                        <a:spcBef>
                          <a:spcPts val="0"/>
                        </a:spcBef>
                        <a:spcAft>
                          <a:spcPts val="0"/>
                        </a:spcAft>
                      </a:pPr>
                      <a:r>
                        <a:rPr lang="en-US" sz="1100" b="1" u="none" strike="noStrike" kern="1200">
                          <a:solidFill>
                            <a:schemeClr val="tx1"/>
                          </a:solidFill>
                          <a:effectLst/>
                        </a:rPr>
                        <a:t>learning_rate_multiplier</a:t>
                      </a:r>
                    </a:p>
                    <a:p>
                      <a:pPr rtl="0" fontAlgn="t">
                        <a:spcBef>
                          <a:spcPts val="0"/>
                        </a:spcBef>
                        <a:spcAft>
                          <a:spcPts val="0"/>
                        </a:spcAft>
                      </a:pPr>
                      <a:r>
                        <a:rPr lang="en-US" sz="1100" u="none" strike="noStrike" kern="1200">
                          <a:solidFill>
                            <a:schemeClr val="tx1"/>
                          </a:solidFill>
                          <a:effectLst/>
                        </a:rPr>
                        <a:t>controls rate at which the model weights are updated</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US" sz="1100" u="none" strike="noStrike" kern="1200">
                          <a:solidFill>
                            <a:schemeClr val="tx1"/>
                          </a:solidFill>
                          <a:effectLst/>
                        </a:rPr>
                        <a:t>The learning rate multiplier to use for training. The fine-tuning learning rate is the original learning rate used for pre-training, multiplied by this value.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1100" u="none" strike="noStrike" kern="1200" noProof="0">
                          <a:solidFill>
                            <a:schemeClr val="tx1"/>
                          </a:solidFill>
                          <a:effectLst/>
                        </a:rPr>
                        <a:t>We recommend experimenting with values in the range 0.02 to 0.2 to see what produces the best results. Empirically, we've found that larger learning rates often perform better with larger batch sizes. </a:t>
                      </a: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found learning_rate_multiplier has minor impact compared to n_epochs and batch_size.</a:t>
                      </a:r>
                      <a:endParaRPr lang="en-US">
                        <a:solidFill>
                          <a:schemeClr val="tx1"/>
                        </a:solidFill>
                      </a:endParaRPr>
                    </a:p>
                  </a:txBody>
                  <a:tcPr marL="63500" marR="63500" marT="63500" marB="635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8323252"/>
                  </a:ext>
                </a:extLst>
              </a:tr>
              <a:tr h="1629597">
                <a:tc>
                  <a:txBody>
                    <a:bodyPr/>
                    <a:lstStyle/>
                    <a:p>
                      <a:pPr rtl="0" fontAlgn="t">
                        <a:spcBef>
                          <a:spcPts val="0"/>
                        </a:spcBef>
                        <a:spcAft>
                          <a:spcPts val="0"/>
                        </a:spcAft>
                      </a:pPr>
                      <a:r>
                        <a:rPr lang="en-US" sz="1100" b="1" u="none" strike="noStrike" kern="1200">
                          <a:solidFill>
                            <a:schemeClr val="tx1"/>
                          </a:solidFill>
                          <a:effectLst/>
                        </a:rPr>
                        <a:t>prompt_loss_weight</a:t>
                      </a:r>
                    </a:p>
                    <a:p>
                      <a:pPr rtl="0" fontAlgn="t">
                        <a:spcBef>
                          <a:spcPts val="0"/>
                        </a:spcBef>
                        <a:spcAft>
                          <a:spcPts val="0"/>
                        </a:spcAft>
                      </a:pPr>
                      <a:r>
                        <a:rPr lang="en-US" sz="1100" u="none" strike="noStrike" kern="1200">
                          <a:solidFill>
                            <a:schemeClr val="tx1"/>
                          </a:solidFill>
                          <a:effectLst/>
                        </a:rPr>
                        <a:t>controls how much the model learns from prompt tokens vs completion tokens</a:t>
                      </a:r>
                    </a:p>
                    <a:p>
                      <a:pPr fontAlgn="t"/>
                      <a:br>
                        <a:rPr lang="en-US" sz="1100" u="none" strike="noStrike" kern="1200">
                          <a:solidFill>
                            <a:schemeClr val="tx1"/>
                          </a:solidFill>
                          <a:effectLst/>
                        </a:rPr>
                      </a:br>
                      <a:br>
                        <a:rPr lang="en-US" sz="1100" u="none" strike="noStrike" kern="1200">
                          <a:solidFill>
                            <a:schemeClr val="tx1"/>
                          </a:solidFill>
                          <a:effectLst/>
                        </a:rPr>
                      </a:b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lgn="l" rtl="0">
                        <a:buNone/>
                      </a:pPr>
                      <a:r>
                        <a:rPr lang="en-US" sz="1100" u="none" strike="noStrike" kern="1200">
                          <a:solidFill>
                            <a:schemeClr val="tx1"/>
                          </a:solidFill>
                          <a:effectLst/>
                        </a:rPr>
                        <a:t>The weight to use for loss on the prompt tokens. This value controls how much the model tries to learn to generate the prompt (as compared to the completion, which always has a weight of 1.0.) Increasing this value can add a stabilizing effect to training when completions are short. </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tc>
                  <a:txBody>
                    <a:bodyPr/>
                    <a:lstStyle/>
                    <a:p>
                      <a:pPr lvl="0">
                        <a:spcBef>
                          <a:spcPts val="0"/>
                        </a:spcBef>
                        <a:spcAft>
                          <a:spcPts val="0"/>
                        </a:spcAft>
                        <a:buNone/>
                      </a:pPr>
                      <a:r>
                        <a:rPr lang="en-US" sz="1100" u="none" strike="noStrike" kern="1200" noProof="0">
                          <a:solidFill>
                            <a:schemeClr val="tx1"/>
                          </a:solidFill>
                          <a:effectLst/>
                        </a:rPr>
                        <a:t>When a model is fine-tuned, it learns to produce text it sees in both the prompt and the completion. In fact, from the point of view of the model being fine-tuned, the distinction between prompt and completion is mostly arbitrary. The only difference between prompt text and completion text is that the model learns less from each prompt token than it does from each completion token. This ratio is controlled by the prompt_loss_weight, which by default is 0.1. </a:t>
                      </a:r>
                      <a:r>
                        <a:rPr lang="en-US" sz="1100" b="0" u="none" strike="noStrike" kern="1200" noProof="0">
                          <a:solidFill>
                            <a:schemeClr val="tx1"/>
                          </a:solidFill>
                          <a:effectLst/>
                        </a:rPr>
                        <a:t>If prompts are extremely long (relative to completions), it may make sense to reduce this weight to avoid over-prioritizing learning the prompt.</a:t>
                      </a:r>
                      <a:endParaRPr lang="en-US">
                        <a:solidFill>
                          <a:schemeClr val="tx1"/>
                        </a:solidFill>
                      </a:endParaRPr>
                    </a:p>
                    <a:p>
                      <a:pPr lvl="0">
                        <a:spcBef>
                          <a:spcPts val="0"/>
                        </a:spcBef>
                        <a:spcAft>
                          <a:spcPts val="0"/>
                        </a:spcAft>
                        <a:buNone/>
                      </a:pPr>
                      <a:endParaRPr lang="en-US" sz="1100" u="none" strike="noStrike" kern="1200" noProof="0">
                        <a:solidFill>
                          <a:schemeClr val="tx1"/>
                        </a:solidFill>
                        <a:effectLst/>
                      </a:endParaRPr>
                    </a:p>
                    <a:p>
                      <a:pPr lvl="0">
                        <a:spcBef>
                          <a:spcPts val="0"/>
                        </a:spcBef>
                        <a:spcAft>
                          <a:spcPts val="0"/>
                        </a:spcAft>
                        <a:buNone/>
                      </a:pPr>
                      <a:r>
                        <a:rPr lang="en-US" sz="1100" b="0" u="none" strike="noStrike" kern="1200" noProof="0">
                          <a:solidFill>
                            <a:schemeClr val="tx1"/>
                          </a:solidFill>
                          <a:effectLst/>
                        </a:rPr>
                        <a:t>Empirically, w</a:t>
                      </a:r>
                      <a:r>
                        <a:rPr lang="en-US" sz="1100" u="none" strike="noStrike" kern="1200" noProof="0">
                          <a:solidFill>
                            <a:schemeClr val="tx1"/>
                          </a:solidFill>
                          <a:effectLst/>
                        </a:rPr>
                        <a:t>e </a:t>
                      </a:r>
                      <a:r>
                        <a:rPr lang="en-US" sz="1100" b="0" u="none" strike="noStrike" kern="1200" noProof="0">
                          <a:solidFill>
                            <a:schemeClr val="tx1"/>
                          </a:solidFill>
                          <a:effectLst/>
                        </a:rPr>
                        <a:t>found </a:t>
                      </a:r>
                      <a:r>
                        <a:rPr lang="en-US" sz="1100" u="none" strike="noStrike" kern="1200" noProof="0">
                          <a:solidFill>
                            <a:schemeClr val="tx1"/>
                          </a:solidFill>
                          <a:effectLst/>
                        </a:rPr>
                        <a:t>prompt_loss_weight has minor impact compared to n_epochs and batch_size.</a:t>
                      </a:r>
                      <a:endParaRPr lang="en-US" sz="1100" u="none" strike="noStrike" kern="1200">
                        <a:solidFill>
                          <a:schemeClr val="tx1"/>
                        </a:solidFill>
                        <a:effectLst/>
                        <a:latin typeface="+mn-lt"/>
                        <a:ea typeface="+mn-ea"/>
                        <a:cs typeface="+mn-cs"/>
                      </a:endParaRPr>
                    </a:p>
                  </a:txBody>
                  <a:tcPr marL="63500" marR="63500" marT="63500" marB="6350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2206921"/>
                  </a:ext>
                </a:extLst>
              </a:tr>
            </a:tbl>
          </a:graphicData>
        </a:graphic>
      </p:graphicFrame>
    </p:spTree>
    <p:extLst>
      <p:ext uri="{BB962C8B-B14F-4D97-AF65-F5344CB8AC3E}">
        <p14:creationId xmlns:p14="http://schemas.microsoft.com/office/powerpoint/2010/main" val="4057714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Azure Open Solution Patterns</a:t>
            </a:r>
          </a:p>
        </p:txBody>
      </p:sp>
    </p:spTree>
    <p:extLst>
      <p:ext uri="{BB962C8B-B14F-4D97-AF65-F5344CB8AC3E}">
        <p14:creationId xmlns:p14="http://schemas.microsoft.com/office/powerpoint/2010/main" val="71300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Retrieval Augmented Generation</a:t>
            </a:r>
          </a:p>
        </p:txBody>
      </p:sp>
      <p:pic>
        <p:nvPicPr>
          <p:cNvPr id="2050" name="Picture 2" descr="RAG Architecture">
            <a:extLst>
              <a:ext uri="{FF2B5EF4-FFF2-40B4-BE49-F238E27FC236}">
                <a16:creationId xmlns:a16="http://schemas.microsoft.com/office/drawing/2014/main" id="{F26FA56A-25B6-BFCA-9A46-D896E1685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66" y="1535449"/>
            <a:ext cx="8208453" cy="39029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63FC297-E9A4-2B7B-E86F-D9FB6EB5D14B}"/>
              </a:ext>
            </a:extLst>
          </p:cNvPr>
          <p:cNvSpPr/>
          <p:nvPr/>
        </p:nvSpPr>
        <p:spPr bwMode="auto">
          <a:xfrm>
            <a:off x="6096000" y="1838275"/>
            <a:ext cx="1839855" cy="3695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b="1">
                <a:solidFill>
                  <a:schemeClr val="bg1"/>
                </a:solidFill>
                <a:ea typeface="Segoe UI" pitchFamily="34" charset="0"/>
                <a:cs typeface="Segoe UI" pitchFamily="34" charset="0"/>
              </a:rPr>
              <a:t>Semantic Search Service</a:t>
            </a:r>
          </a:p>
        </p:txBody>
      </p:sp>
    </p:spTree>
    <p:extLst>
      <p:ext uri="{BB962C8B-B14F-4D97-AF65-F5344CB8AC3E}">
        <p14:creationId xmlns:p14="http://schemas.microsoft.com/office/powerpoint/2010/main" val="34286387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Retrieval Augmented Generation Demo</a:t>
            </a:r>
          </a:p>
        </p:txBody>
      </p:sp>
      <p:pic>
        <p:nvPicPr>
          <p:cNvPr id="2052" name="Picture 4" descr="Chat screen">
            <a:extLst>
              <a:ext uri="{FF2B5EF4-FFF2-40B4-BE49-F238E27FC236}">
                <a16:creationId xmlns:a16="http://schemas.microsoft.com/office/drawing/2014/main" id="{51C26030-5549-EC04-8548-5331BE795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078" y="1758591"/>
            <a:ext cx="4493477" cy="4783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1B8E8B-F6B8-34A8-384E-C5A4ECF07666}"/>
              </a:ext>
            </a:extLst>
          </p:cNvPr>
          <p:cNvSpPr txBox="1"/>
          <p:nvPr/>
        </p:nvSpPr>
        <p:spPr>
          <a:xfrm>
            <a:off x="2213748" y="1011198"/>
            <a:ext cx="6739554" cy="369332"/>
          </a:xfrm>
          <a:prstGeom prst="rect">
            <a:avLst/>
          </a:prstGeom>
          <a:noFill/>
        </p:spPr>
        <p:txBody>
          <a:bodyPr wrap="square">
            <a:spAutoFit/>
          </a:bodyPr>
          <a:lstStyle/>
          <a:p>
            <a:r>
              <a:rPr lang="en-US">
                <a:hlinkClick r:id="rId4"/>
              </a:rPr>
              <a:t>GPT + Enterprise data | Sample (entgptsearch.azurewebsites.net)</a:t>
            </a:r>
            <a:endParaRPr lang="en-US"/>
          </a:p>
        </p:txBody>
      </p:sp>
    </p:spTree>
    <p:extLst>
      <p:ext uri="{BB962C8B-B14F-4D97-AF65-F5344CB8AC3E}">
        <p14:creationId xmlns:p14="http://schemas.microsoft.com/office/powerpoint/2010/main" val="16057388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a:t>Natural Language Interface For Data Analysis</a:t>
            </a:r>
            <a:endParaRPr lang="en-US" noProof="0"/>
          </a:p>
        </p:txBody>
      </p:sp>
      <p:sp>
        <p:nvSpPr>
          <p:cNvPr id="2" name="Rectangle 1">
            <a:extLst>
              <a:ext uri="{FF2B5EF4-FFF2-40B4-BE49-F238E27FC236}">
                <a16:creationId xmlns:a16="http://schemas.microsoft.com/office/drawing/2014/main" id="{BE9B6F3C-79C1-E7C4-2992-439FACCABA69}"/>
              </a:ext>
            </a:extLst>
          </p:cNvPr>
          <p:cNvSpPr/>
          <p:nvPr/>
        </p:nvSpPr>
        <p:spPr bwMode="auto">
          <a:xfrm>
            <a:off x="1647258" y="2809529"/>
            <a:ext cx="1274475" cy="18145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a:solidFill>
                <a:schemeClr val="bg1"/>
              </a:solidFill>
              <a:ea typeface="Segoe UI" pitchFamily="34" charset="0"/>
              <a:cs typeface="Segoe UI" pitchFamily="34" charset="0"/>
            </a:endParaRPr>
          </a:p>
          <a:p>
            <a:pPr algn="ctr" defTabSz="932472" fontAlgn="base">
              <a:spcBef>
                <a:spcPct val="0"/>
              </a:spcBef>
              <a:spcAft>
                <a:spcPct val="0"/>
              </a:spcAft>
            </a:pPr>
            <a:endParaRPr lang="en-US" sz="1200">
              <a:solidFill>
                <a:schemeClr val="bg1"/>
              </a:solidFill>
              <a:ea typeface="Segoe UI" pitchFamily="34" charset="0"/>
              <a:cs typeface="Segoe UI" pitchFamily="34" charset="0"/>
            </a:endParaRPr>
          </a:p>
          <a:p>
            <a:pPr algn="ctr" defTabSz="932472" fontAlgn="base">
              <a:spcBef>
                <a:spcPct val="0"/>
              </a:spcBef>
              <a:spcAft>
                <a:spcPct val="0"/>
              </a:spcAft>
            </a:pPr>
            <a:endParaRPr lang="en-US" sz="1200">
              <a:solidFill>
                <a:schemeClr val="bg1"/>
              </a:solidFill>
              <a:ea typeface="Segoe UI" pitchFamily="34" charset="0"/>
              <a:cs typeface="Segoe UI" pitchFamily="34" charset="0"/>
            </a:endParaRPr>
          </a:p>
          <a:p>
            <a:pPr algn="ctr" defTabSz="932472" fontAlgn="base">
              <a:spcBef>
                <a:spcPct val="0"/>
              </a:spcBef>
              <a:spcAft>
                <a:spcPct val="0"/>
              </a:spcAft>
            </a:pPr>
            <a:r>
              <a:rPr lang="en-US" sz="1200">
                <a:solidFill>
                  <a:schemeClr val="bg1"/>
                </a:solidFill>
                <a:ea typeface="Segoe UI" pitchFamily="34" charset="0"/>
                <a:cs typeface="Segoe UI" pitchFamily="34" charset="0"/>
              </a:rPr>
              <a:t>App UX</a:t>
            </a:r>
          </a:p>
        </p:txBody>
      </p:sp>
      <p:sp>
        <p:nvSpPr>
          <p:cNvPr id="3" name="Rectangle 2">
            <a:extLst>
              <a:ext uri="{FF2B5EF4-FFF2-40B4-BE49-F238E27FC236}">
                <a16:creationId xmlns:a16="http://schemas.microsoft.com/office/drawing/2014/main" id="{396A28CF-0B3A-063C-3AB3-BB7E1FBD78F4}"/>
              </a:ext>
            </a:extLst>
          </p:cNvPr>
          <p:cNvSpPr/>
          <p:nvPr/>
        </p:nvSpPr>
        <p:spPr bwMode="auto">
          <a:xfrm>
            <a:off x="4363536" y="2842694"/>
            <a:ext cx="1198669" cy="17482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a:solidFill>
                <a:schemeClr val="bg1"/>
              </a:solidFill>
              <a:ea typeface="Segoe UI" pitchFamily="34" charset="0"/>
              <a:cs typeface="Segoe UI" pitchFamily="34" charset="0"/>
            </a:endParaRPr>
          </a:p>
          <a:p>
            <a:pPr algn="ctr" defTabSz="932472" fontAlgn="base">
              <a:spcBef>
                <a:spcPct val="0"/>
              </a:spcBef>
              <a:spcAft>
                <a:spcPct val="0"/>
              </a:spcAft>
            </a:pPr>
            <a:endParaRPr lang="en-US" sz="1100">
              <a:solidFill>
                <a:schemeClr val="bg1"/>
              </a:solidFill>
              <a:ea typeface="Segoe UI" pitchFamily="34" charset="0"/>
              <a:cs typeface="Segoe UI" pitchFamily="34" charset="0"/>
            </a:endParaRPr>
          </a:p>
          <a:p>
            <a:pPr algn="ctr" defTabSz="932472" fontAlgn="base">
              <a:spcBef>
                <a:spcPct val="0"/>
              </a:spcBef>
              <a:spcAft>
                <a:spcPct val="0"/>
              </a:spcAft>
            </a:pPr>
            <a:endParaRPr lang="en-US" sz="1100">
              <a:solidFill>
                <a:schemeClr val="bg1"/>
              </a:solidFill>
              <a:ea typeface="Segoe UI" pitchFamily="34" charset="0"/>
              <a:cs typeface="Segoe UI" pitchFamily="34" charset="0"/>
            </a:endParaRPr>
          </a:p>
          <a:p>
            <a:pPr algn="ctr" defTabSz="932472" fontAlgn="base">
              <a:spcBef>
                <a:spcPct val="0"/>
              </a:spcBef>
              <a:spcAft>
                <a:spcPct val="0"/>
              </a:spcAft>
            </a:pPr>
            <a:r>
              <a:rPr lang="en-US" sz="1100">
                <a:solidFill>
                  <a:schemeClr val="bg1"/>
                </a:solidFill>
                <a:ea typeface="Segoe UI" pitchFamily="34" charset="0"/>
                <a:cs typeface="Segoe UI" pitchFamily="34" charset="0"/>
              </a:rPr>
              <a:t>Orchestrator</a:t>
            </a:r>
          </a:p>
        </p:txBody>
      </p:sp>
      <p:pic>
        <p:nvPicPr>
          <p:cNvPr id="4" name="2F358329-2C19-4FBA-B51C-51CE75BE790F" descr="OpenAI">
            <a:extLst>
              <a:ext uri="{FF2B5EF4-FFF2-40B4-BE49-F238E27FC236}">
                <a16:creationId xmlns:a16="http://schemas.microsoft.com/office/drawing/2014/main" id="{1EAE570B-AC83-0908-2C31-A225CA787631}"/>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6280700" y="2699363"/>
            <a:ext cx="655250" cy="5969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747EC1B-5F8E-4F4E-5765-D4E4F33E8862}"/>
              </a:ext>
            </a:extLst>
          </p:cNvPr>
          <p:cNvPicPr>
            <a:picLocks noChangeAspect="1"/>
          </p:cNvPicPr>
          <p:nvPr/>
        </p:nvPicPr>
        <p:blipFill>
          <a:blip r:embed="rId5"/>
          <a:stretch>
            <a:fillRect/>
          </a:stretch>
        </p:blipFill>
        <p:spPr>
          <a:xfrm>
            <a:off x="8080499" y="1827860"/>
            <a:ext cx="600079" cy="1390660"/>
          </a:xfrm>
          <a:prstGeom prst="rect">
            <a:avLst/>
          </a:prstGeom>
        </p:spPr>
      </p:pic>
      <p:cxnSp>
        <p:nvCxnSpPr>
          <p:cNvPr id="8" name="Straight Arrow Connector 7">
            <a:extLst>
              <a:ext uri="{FF2B5EF4-FFF2-40B4-BE49-F238E27FC236}">
                <a16:creationId xmlns:a16="http://schemas.microsoft.com/office/drawing/2014/main" id="{7AF0339E-F637-984A-1660-2B1851ED4821}"/>
              </a:ext>
            </a:extLst>
          </p:cNvPr>
          <p:cNvCxnSpPr>
            <a:cxnSpLocks/>
            <a:stCxn id="3" idx="3"/>
            <a:endCxn id="9" idx="1"/>
          </p:cNvCxnSpPr>
          <p:nvPr/>
        </p:nvCxnSpPr>
        <p:spPr>
          <a:xfrm>
            <a:off x="5562205" y="3716823"/>
            <a:ext cx="2470525" cy="8269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104F9E7-2916-A6CB-57DE-755FA9F313B8}"/>
              </a:ext>
            </a:extLst>
          </p:cNvPr>
          <p:cNvSpPr/>
          <p:nvPr/>
        </p:nvSpPr>
        <p:spPr bwMode="auto">
          <a:xfrm>
            <a:off x="8032730" y="4160012"/>
            <a:ext cx="1154651" cy="767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bg1"/>
                </a:solidFill>
                <a:ea typeface="Segoe UI" pitchFamily="34" charset="0"/>
                <a:cs typeface="Segoe UI" pitchFamily="34" charset="0"/>
              </a:rPr>
              <a:t>Visualization service</a:t>
            </a:r>
          </a:p>
        </p:txBody>
      </p:sp>
      <p:cxnSp>
        <p:nvCxnSpPr>
          <p:cNvPr id="13" name="Straight Arrow Connector 12">
            <a:extLst>
              <a:ext uri="{FF2B5EF4-FFF2-40B4-BE49-F238E27FC236}">
                <a16:creationId xmlns:a16="http://schemas.microsoft.com/office/drawing/2014/main" id="{F90B9F56-51F4-53D5-B576-68A2C7A60221}"/>
              </a:ext>
            </a:extLst>
          </p:cNvPr>
          <p:cNvCxnSpPr>
            <a:cxnSpLocks/>
            <a:stCxn id="3" idx="3"/>
            <a:endCxn id="6" idx="1"/>
          </p:cNvCxnSpPr>
          <p:nvPr/>
        </p:nvCxnSpPr>
        <p:spPr>
          <a:xfrm flipV="1">
            <a:off x="5562205" y="2523190"/>
            <a:ext cx="2518294" cy="119363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17" name="2F358329-2C19-4FBA-B51C-51CE75BE790F" descr="OpenAI">
            <a:extLst>
              <a:ext uri="{FF2B5EF4-FFF2-40B4-BE49-F238E27FC236}">
                <a16:creationId xmlns:a16="http://schemas.microsoft.com/office/drawing/2014/main" id="{E4BB9574-2640-E781-9256-866C78265254}"/>
              </a:ext>
            </a:extLst>
          </p:cNvPr>
          <p:cNvPicPr>
            <a:picLocks noChangeAspect="1" noChangeArrowheads="1"/>
          </p:cNvPicPr>
          <p:nvPr/>
        </p:nvPicPr>
        <p:blipFill rotWithShape="1">
          <a:blip r:embed="rId3">
            <a:extLst>
              <a:ext uri="{96DAC541-7B7A-43D3-8B79-37D633B846F1}">
                <asvg:svgBlip xmlns:asvg="http://schemas.microsoft.com/office/drawing/2016/SVG/main" r:embed="rId6"/>
              </a:ext>
            </a:extLst>
          </a:blip>
          <a:srcRect l="-7183" r="-3331"/>
          <a:stretch/>
        </p:blipFill>
        <p:spPr bwMode="auto">
          <a:xfrm>
            <a:off x="6797467" y="5803823"/>
            <a:ext cx="655250" cy="5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12F30180-33B9-F1B9-3292-DBCE7EB0607C}"/>
              </a:ext>
            </a:extLst>
          </p:cNvPr>
          <p:cNvCxnSpPr>
            <a:cxnSpLocks/>
            <a:stCxn id="3" idx="3"/>
          </p:cNvCxnSpPr>
          <p:nvPr/>
        </p:nvCxnSpPr>
        <p:spPr>
          <a:xfrm>
            <a:off x="5562205" y="3716823"/>
            <a:ext cx="1436991" cy="2152209"/>
          </a:xfrm>
          <a:prstGeom prst="straightConnector1">
            <a:avLst/>
          </a:prstGeom>
          <a:ln>
            <a:solidFill>
              <a:schemeClr val="tx1"/>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5B89E6-AFC7-11B7-FD0C-08FC619E44F4}"/>
              </a:ext>
            </a:extLst>
          </p:cNvPr>
          <p:cNvSpPr txBox="1"/>
          <p:nvPr/>
        </p:nvSpPr>
        <p:spPr>
          <a:xfrm>
            <a:off x="5957414" y="2521864"/>
            <a:ext cx="1582433"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SQL query generation</a:t>
            </a:r>
          </a:p>
        </p:txBody>
      </p:sp>
      <p:sp>
        <p:nvSpPr>
          <p:cNvPr id="22" name="TextBox 21">
            <a:extLst>
              <a:ext uri="{FF2B5EF4-FFF2-40B4-BE49-F238E27FC236}">
                <a16:creationId xmlns:a16="http://schemas.microsoft.com/office/drawing/2014/main" id="{612A348A-223E-3E97-7254-1CF7AA7F3B8F}"/>
              </a:ext>
            </a:extLst>
          </p:cNvPr>
          <p:cNvSpPr txBox="1"/>
          <p:nvPr/>
        </p:nvSpPr>
        <p:spPr>
          <a:xfrm>
            <a:off x="6175848" y="3561660"/>
            <a:ext cx="1582433"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Code generation</a:t>
            </a:r>
          </a:p>
        </p:txBody>
      </p:sp>
      <p:sp>
        <p:nvSpPr>
          <p:cNvPr id="23" name="TextBox 22">
            <a:extLst>
              <a:ext uri="{FF2B5EF4-FFF2-40B4-BE49-F238E27FC236}">
                <a16:creationId xmlns:a16="http://schemas.microsoft.com/office/drawing/2014/main" id="{5D962F5F-52B9-846A-BCA3-9812887F0D28}"/>
              </a:ext>
            </a:extLst>
          </p:cNvPr>
          <p:cNvSpPr txBox="1"/>
          <p:nvPr/>
        </p:nvSpPr>
        <p:spPr>
          <a:xfrm>
            <a:off x="6175848" y="4865437"/>
            <a:ext cx="1582433"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Result Interpretation</a:t>
            </a:r>
          </a:p>
        </p:txBody>
      </p:sp>
      <p:cxnSp>
        <p:nvCxnSpPr>
          <p:cNvPr id="25" name="Straight Arrow Connector 24">
            <a:extLst>
              <a:ext uri="{FF2B5EF4-FFF2-40B4-BE49-F238E27FC236}">
                <a16:creationId xmlns:a16="http://schemas.microsoft.com/office/drawing/2014/main" id="{C8580ACC-D0F8-C22C-2F35-D808BA12D795}"/>
              </a:ext>
            </a:extLst>
          </p:cNvPr>
          <p:cNvCxnSpPr>
            <a:cxnSpLocks/>
            <a:stCxn id="2" idx="3"/>
            <a:endCxn id="3" idx="1"/>
          </p:cNvCxnSpPr>
          <p:nvPr/>
        </p:nvCxnSpPr>
        <p:spPr>
          <a:xfrm>
            <a:off x="2921733" y="3716822"/>
            <a:ext cx="1441803" cy="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pic>
        <p:nvPicPr>
          <p:cNvPr id="16" name="2F358329-2C19-4FBA-B51C-51CE75BE790F" descr="OpenAI">
            <a:extLst>
              <a:ext uri="{FF2B5EF4-FFF2-40B4-BE49-F238E27FC236}">
                <a16:creationId xmlns:a16="http://schemas.microsoft.com/office/drawing/2014/main" id="{6FC20986-D303-4444-AA52-5F0C5A6BFE64}"/>
              </a:ext>
            </a:extLst>
          </p:cNvPr>
          <p:cNvPicPr>
            <a:picLocks noChangeAspect="1" noChangeArrowheads="1"/>
          </p:cNvPicPr>
          <p:nvPr/>
        </p:nvPicPr>
        <p:blipFill rotWithShape="1">
          <a:blip r:embed="rId3">
            <a:extLst>
              <a:ext uri="{96DAC541-7B7A-43D3-8B79-37D633B846F1}">
                <asvg:svgBlip xmlns:asvg="http://schemas.microsoft.com/office/drawing/2016/SVG/main" r:embed="rId6"/>
              </a:ext>
            </a:extLst>
          </a:blip>
          <a:srcRect l="-7183" r="-3331"/>
          <a:stretch/>
        </p:blipFill>
        <p:spPr bwMode="auto">
          <a:xfrm>
            <a:off x="6343946" y="3843849"/>
            <a:ext cx="655250" cy="5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80735937-D152-1BDB-9528-8322DA601FF7}"/>
              </a:ext>
            </a:extLst>
          </p:cNvPr>
          <p:cNvSpPr txBox="1"/>
          <p:nvPr/>
        </p:nvSpPr>
        <p:spPr>
          <a:xfrm>
            <a:off x="7889361" y="3302829"/>
            <a:ext cx="1582433"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Database engine</a:t>
            </a:r>
          </a:p>
        </p:txBody>
      </p:sp>
    </p:spTree>
    <p:extLst>
      <p:ext uri="{BB962C8B-B14F-4D97-AF65-F5344CB8AC3E}">
        <p14:creationId xmlns:p14="http://schemas.microsoft.com/office/powerpoint/2010/main" val="41885414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a:t>Natural Language Interface For Data Analysis</a:t>
            </a:r>
            <a:endParaRPr lang="en-US" noProof="0"/>
          </a:p>
        </p:txBody>
      </p:sp>
      <p:pic>
        <p:nvPicPr>
          <p:cNvPr id="4098" name="Picture 2">
            <a:extLst>
              <a:ext uri="{FF2B5EF4-FFF2-40B4-BE49-F238E27FC236}">
                <a16:creationId xmlns:a16="http://schemas.microsoft.com/office/drawing/2014/main" id="{8538E237-EAFD-652A-6C7F-35A1E25CA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856" y="1260589"/>
            <a:ext cx="4274155" cy="51997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AF7351D-7819-0018-DAC3-FFBECDDD8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199" y="1225782"/>
            <a:ext cx="4274154" cy="521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3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prstClr val="black"/>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prstClr val="black"/>
                  </a:solidFill>
                  <a:effectLst/>
                  <a:uLnTx/>
                  <a:uFillTx/>
                  <a:latin typeface="Segoe UI"/>
                  <a:ea typeface="+mn-ea"/>
                  <a:cs typeface="+mn-cs"/>
                </a:rPr>
                <a:t>PLAYING </a:t>
              </a:r>
              <a:r>
                <a:rPr kumimoji="0" lang="en-US" altLang="zh-CN" sz="400" b="1" i="0" u="none" strike="noStrike" kern="0" cap="none" spc="0" normalizeH="0" baseline="0" noProof="0">
                  <a:ln>
                    <a:noFill/>
                  </a:ln>
                  <a:solidFill>
                    <a:prstClr val="black"/>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prstClr val="black"/>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prstClr val="black"/>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prstClr val="black"/>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prstClr val="black"/>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a:ln>
                  <a:noFill/>
                </a:ln>
                <a:solidFill>
                  <a:prstClr val="white"/>
                </a:solidFill>
                <a:effectLst/>
                <a:uLnTx/>
                <a:uFillTx/>
                <a:latin typeface="Segoe UI Semibold"/>
                <a:ea typeface="+mn-ea"/>
                <a:cs typeface="+mn-cs"/>
              </a:rPr>
            </a:br>
            <a:r>
              <a:rPr kumimoji="0" lang="en-US" sz="1200" b="1" i="0" u="none" strike="noStrike" kern="0" cap="none" spc="0" normalizeH="0" baseline="0" noProof="0">
                <a:ln>
                  <a:noFill/>
                </a:ln>
                <a:solidFill>
                  <a:srgbClr val="0078D4"/>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Detection </a:t>
            </a:r>
            <a:b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b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Tracking </a:t>
            </a:r>
            <a:b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b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Action </a:t>
            </a:r>
            <a:b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b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55BB-BC67-C84E-FAA0-05D43D33FD07}"/>
              </a:ext>
            </a:extLst>
          </p:cNvPr>
          <p:cNvSpPr>
            <a:spLocks noGrp="1"/>
          </p:cNvSpPr>
          <p:nvPr>
            <p:ph type="title"/>
          </p:nvPr>
        </p:nvSpPr>
        <p:spPr/>
        <p:txBody>
          <a:bodyPr/>
          <a:lstStyle/>
          <a:p>
            <a:r>
              <a:rPr lang="en-US"/>
              <a:t>Summarization</a:t>
            </a:r>
          </a:p>
        </p:txBody>
      </p:sp>
      <p:sp>
        <p:nvSpPr>
          <p:cNvPr id="3" name="Flowchart: Multidocument 2">
            <a:extLst>
              <a:ext uri="{FF2B5EF4-FFF2-40B4-BE49-F238E27FC236}">
                <a16:creationId xmlns:a16="http://schemas.microsoft.com/office/drawing/2014/main" id="{CCFCED8A-5F99-A69C-B08E-C9AAC0D0298D}"/>
              </a:ext>
            </a:extLst>
          </p:cNvPr>
          <p:cNvSpPr/>
          <p:nvPr/>
        </p:nvSpPr>
        <p:spPr bwMode="auto">
          <a:xfrm>
            <a:off x="957040" y="2279683"/>
            <a:ext cx="1227096" cy="1345542"/>
          </a:xfrm>
          <a:prstGeom prst="flowChartMultidocumen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bg1"/>
                </a:solidFill>
                <a:ea typeface="Segoe UI" pitchFamily="34" charset="0"/>
                <a:cs typeface="Segoe UI" pitchFamily="34" charset="0"/>
              </a:rPr>
              <a:t>Input document</a:t>
            </a:r>
          </a:p>
        </p:txBody>
      </p:sp>
      <p:sp>
        <p:nvSpPr>
          <p:cNvPr id="4" name="Rectangle 3">
            <a:extLst>
              <a:ext uri="{FF2B5EF4-FFF2-40B4-BE49-F238E27FC236}">
                <a16:creationId xmlns:a16="http://schemas.microsoft.com/office/drawing/2014/main" id="{66228659-7B0B-F93E-8D53-BFCF675B7D87}"/>
              </a:ext>
            </a:extLst>
          </p:cNvPr>
          <p:cNvSpPr/>
          <p:nvPr/>
        </p:nvSpPr>
        <p:spPr bwMode="auto">
          <a:xfrm>
            <a:off x="3058659" y="2734514"/>
            <a:ext cx="1601385" cy="43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bg1"/>
                </a:solidFill>
                <a:ea typeface="Segoe UI" pitchFamily="34" charset="0"/>
                <a:cs typeface="Segoe UI" pitchFamily="34" charset="0"/>
              </a:rPr>
              <a:t>Orchestrator</a:t>
            </a:r>
          </a:p>
        </p:txBody>
      </p:sp>
      <p:sp>
        <p:nvSpPr>
          <p:cNvPr id="5" name="Rectangle 4">
            <a:extLst>
              <a:ext uri="{FF2B5EF4-FFF2-40B4-BE49-F238E27FC236}">
                <a16:creationId xmlns:a16="http://schemas.microsoft.com/office/drawing/2014/main" id="{2FBCF1C0-45AE-A3E4-DC4B-F6BDE271ACE0}"/>
              </a:ext>
            </a:extLst>
          </p:cNvPr>
          <p:cNvSpPr/>
          <p:nvPr/>
        </p:nvSpPr>
        <p:spPr bwMode="auto">
          <a:xfrm>
            <a:off x="5544042" y="1775500"/>
            <a:ext cx="1601385" cy="43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bg1"/>
                </a:solidFill>
                <a:ea typeface="Segoe UI" pitchFamily="34" charset="0"/>
                <a:cs typeface="Segoe UI" pitchFamily="34" charset="0"/>
              </a:rPr>
              <a:t>Stuff</a:t>
            </a:r>
          </a:p>
        </p:txBody>
      </p:sp>
      <p:sp>
        <p:nvSpPr>
          <p:cNvPr id="6" name="Rectangle 5">
            <a:extLst>
              <a:ext uri="{FF2B5EF4-FFF2-40B4-BE49-F238E27FC236}">
                <a16:creationId xmlns:a16="http://schemas.microsoft.com/office/drawing/2014/main" id="{FFA3C937-37AB-5930-0337-CD51D404CBB3}"/>
              </a:ext>
            </a:extLst>
          </p:cNvPr>
          <p:cNvSpPr/>
          <p:nvPr/>
        </p:nvSpPr>
        <p:spPr bwMode="auto">
          <a:xfrm>
            <a:off x="5486399" y="2734514"/>
            <a:ext cx="1601385" cy="43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bg1"/>
                </a:solidFill>
                <a:ea typeface="Segoe UI" pitchFamily="34" charset="0"/>
                <a:cs typeface="Segoe UI" pitchFamily="34" charset="0"/>
              </a:rPr>
              <a:t>Map-Reduce</a:t>
            </a:r>
          </a:p>
        </p:txBody>
      </p:sp>
      <p:sp>
        <p:nvSpPr>
          <p:cNvPr id="7" name="Rectangle 6">
            <a:extLst>
              <a:ext uri="{FF2B5EF4-FFF2-40B4-BE49-F238E27FC236}">
                <a16:creationId xmlns:a16="http://schemas.microsoft.com/office/drawing/2014/main" id="{55DFA48B-F5CC-C2F9-360E-397E0F101592}"/>
              </a:ext>
            </a:extLst>
          </p:cNvPr>
          <p:cNvSpPr/>
          <p:nvPr/>
        </p:nvSpPr>
        <p:spPr bwMode="auto">
          <a:xfrm>
            <a:off x="5544043" y="3780783"/>
            <a:ext cx="1601385" cy="435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bg1"/>
                </a:solidFill>
                <a:ea typeface="Segoe UI" pitchFamily="34" charset="0"/>
                <a:cs typeface="Segoe UI" pitchFamily="34" charset="0"/>
              </a:rPr>
              <a:t>Refine</a:t>
            </a:r>
          </a:p>
        </p:txBody>
      </p:sp>
      <p:sp>
        <p:nvSpPr>
          <p:cNvPr id="9" name="Flowchart: Document 8">
            <a:extLst>
              <a:ext uri="{FF2B5EF4-FFF2-40B4-BE49-F238E27FC236}">
                <a16:creationId xmlns:a16="http://schemas.microsoft.com/office/drawing/2014/main" id="{899C2F88-3058-0E88-A7BD-45C92EB900A9}"/>
              </a:ext>
            </a:extLst>
          </p:cNvPr>
          <p:cNvSpPr/>
          <p:nvPr/>
        </p:nvSpPr>
        <p:spPr bwMode="auto">
          <a:xfrm>
            <a:off x="9447221" y="2317584"/>
            <a:ext cx="1601385" cy="1236572"/>
          </a:xfrm>
          <a:prstGeom prst="flowChartDocumen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bg1"/>
                </a:solidFill>
                <a:ea typeface="Segoe UI" pitchFamily="34" charset="0"/>
                <a:cs typeface="Segoe UI" pitchFamily="34" charset="0"/>
              </a:rPr>
              <a:t>Summarized document</a:t>
            </a:r>
          </a:p>
        </p:txBody>
      </p:sp>
      <p:cxnSp>
        <p:nvCxnSpPr>
          <p:cNvPr id="11" name="Straight Arrow Connector 10">
            <a:extLst>
              <a:ext uri="{FF2B5EF4-FFF2-40B4-BE49-F238E27FC236}">
                <a16:creationId xmlns:a16="http://schemas.microsoft.com/office/drawing/2014/main" id="{8D982EB2-E86E-2D49-5A82-9115AF57C5FF}"/>
              </a:ext>
            </a:extLst>
          </p:cNvPr>
          <p:cNvCxnSpPr>
            <a:stCxn id="3" idx="3"/>
            <a:endCxn id="4" idx="1"/>
          </p:cNvCxnSpPr>
          <p:nvPr/>
        </p:nvCxnSpPr>
        <p:spPr>
          <a:xfrm>
            <a:off x="2184136" y="2952454"/>
            <a:ext cx="8745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71905D-94AD-A5AC-8A9D-65C1F189C322}"/>
              </a:ext>
            </a:extLst>
          </p:cNvPr>
          <p:cNvCxnSpPr>
            <a:cxnSpLocks/>
            <a:stCxn id="4" idx="3"/>
            <a:endCxn id="5" idx="1"/>
          </p:cNvCxnSpPr>
          <p:nvPr/>
        </p:nvCxnSpPr>
        <p:spPr>
          <a:xfrm flipV="1">
            <a:off x="4660044" y="1993440"/>
            <a:ext cx="883998" cy="9590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39B236-5355-DF41-3E36-C79B844B7BD0}"/>
              </a:ext>
            </a:extLst>
          </p:cNvPr>
          <p:cNvCxnSpPr>
            <a:cxnSpLocks/>
            <a:stCxn id="4" idx="3"/>
            <a:endCxn id="6" idx="1"/>
          </p:cNvCxnSpPr>
          <p:nvPr/>
        </p:nvCxnSpPr>
        <p:spPr>
          <a:xfrm>
            <a:off x="4660044" y="2952454"/>
            <a:ext cx="82635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AD24F5-401F-6F8F-4CAF-8DFD3D45E4C1}"/>
              </a:ext>
            </a:extLst>
          </p:cNvPr>
          <p:cNvCxnSpPr>
            <a:cxnSpLocks/>
            <a:endCxn id="7" idx="1"/>
          </p:cNvCxnSpPr>
          <p:nvPr/>
        </p:nvCxnSpPr>
        <p:spPr>
          <a:xfrm>
            <a:off x="4707422" y="2952454"/>
            <a:ext cx="836621" cy="10462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899A13C-C0C8-E94C-69A5-A9ECD43FE030}"/>
              </a:ext>
            </a:extLst>
          </p:cNvPr>
          <p:cNvCxnSpPr>
            <a:cxnSpLocks/>
            <a:stCxn id="6" idx="3"/>
            <a:endCxn id="9" idx="1"/>
          </p:cNvCxnSpPr>
          <p:nvPr/>
        </p:nvCxnSpPr>
        <p:spPr>
          <a:xfrm flipV="1">
            <a:off x="7087784" y="2935870"/>
            <a:ext cx="2359437" cy="165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08F82B-62A8-D1E5-C629-274751CC4998}"/>
              </a:ext>
            </a:extLst>
          </p:cNvPr>
          <p:cNvCxnSpPr>
            <a:cxnSpLocks/>
            <a:stCxn id="5" idx="3"/>
            <a:endCxn id="9" idx="1"/>
          </p:cNvCxnSpPr>
          <p:nvPr/>
        </p:nvCxnSpPr>
        <p:spPr>
          <a:xfrm>
            <a:off x="7145427" y="1993440"/>
            <a:ext cx="2301794" cy="94243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6A12DA-77E2-C6A8-DD86-8C4B8246A42B}"/>
              </a:ext>
            </a:extLst>
          </p:cNvPr>
          <p:cNvCxnSpPr>
            <a:cxnSpLocks/>
            <a:stCxn id="7" idx="3"/>
            <a:endCxn id="9" idx="1"/>
          </p:cNvCxnSpPr>
          <p:nvPr/>
        </p:nvCxnSpPr>
        <p:spPr>
          <a:xfrm flipV="1">
            <a:off x="7145428" y="2935870"/>
            <a:ext cx="2301793" cy="10628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6659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AC89795-C901-614B-901D-A11A7E6219F9}"/>
              </a:ext>
            </a:extLst>
          </p:cNvPr>
          <p:cNvSpPr>
            <a:spLocks noGrp="1"/>
          </p:cNvSpPr>
          <p:nvPr>
            <p:ph type="title" idx="4294967295"/>
          </p:nvPr>
        </p:nvSpPr>
        <p:spPr/>
        <p:txBody>
          <a:bodyPr/>
          <a:lstStyle/>
          <a:p>
            <a:r>
              <a:rPr lang="en-CA"/>
              <a:t>GPT-3 (2020)</a:t>
            </a:r>
          </a:p>
        </p:txBody>
      </p:sp>
      <p:sp>
        <p:nvSpPr>
          <p:cNvPr id="23" name="Rectangle 22">
            <a:extLst>
              <a:ext uri="{FF2B5EF4-FFF2-40B4-BE49-F238E27FC236}">
                <a16:creationId xmlns:a16="http://schemas.microsoft.com/office/drawing/2014/main" id="{EC3B1E41-4EAF-4460-A36F-11887287AA30}"/>
              </a:ext>
            </a:extLst>
          </p:cNvPr>
          <p:cNvSpPr>
            <a:spLocks noChangeAspect="1"/>
          </p:cNvSpPr>
          <p:nvPr/>
        </p:nvSpPr>
        <p:spPr bwMode="auto">
          <a:xfrm>
            <a:off x="301355" y="4705939"/>
            <a:ext cx="2029897" cy="584775"/>
          </a:xfrm>
          <a:prstGeom prst="rect">
            <a:avLst/>
          </a:prstGeom>
          <a:ln w="635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22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340M</a:t>
            </a:r>
          </a:p>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BERT-Large</a:t>
            </a:r>
            <a:r>
              <a:rPr kumimoji="0" lang="en-US" sz="1600" b="0" i="0" u="none" strike="noStrike" kern="0" cap="none" spc="5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 </a:t>
            </a:r>
            <a:r>
              <a:rPr kumimoji="0" lang="en-US" sz="1600" b="0" i="0" u="none" strike="noStrike" kern="0" cap="none" spc="0" normalizeH="0" baseline="1500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a:t>
            </a:r>
            <a:r>
              <a:rPr kumimoji="0" lang="en-US" sz="1600" b="0" i="0" u="none" strike="noStrike" kern="0" cap="none" spc="5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 </a:t>
            </a:r>
            <a:r>
              <a:rPr kumimoji="0" lang="en-US" sz="16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2018</a:t>
            </a:r>
          </a:p>
        </p:txBody>
      </p:sp>
      <p:grpSp>
        <p:nvGrpSpPr>
          <p:cNvPr id="6" name="Group 5">
            <a:extLst>
              <a:ext uri="{FF2B5EF4-FFF2-40B4-BE49-F238E27FC236}">
                <a16:creationId xmlns:a16="http://schemas.microsoft.com/office/drawing/2014/main" id="{A5953160-7EC1-4768-CB85-2B25941B4265}"/>
              </a:ext>
              <a:ext uri="{C183D7F6-B498-43B3-948B-1728B52AA6E4}">
                <adec:decorative xmlns:adec="http://schemas.microsoft.com/office/drawing/2017/decorative" val="1"/>
              </a:ext>
            </a:extLst>
          </p:cNvPr>
          <p:cNvGrpSpPr/>
          <p:nvPr/>
        </p:nvGrpSpPr>
        <p:grpSpPr>
          <a:xfrm>
            <a:off x="726077" y="2958886"/>
            <a:ext cx="4602283" cy="2992174"/>
            <a:chOff x="726077" y="2958886"/>
            <a:chExt cx="4602283" cy="2992174"/>
          </a:xfrm>
        </p:grpSpPr>
        <p:sp>
          <p:nvSpPr>
            <p:cNvPr id="22" name="Oval 21">
              <a:extLst>
                <a:ext uri="{FF2B5EF4-FFF2-40B4-BE49-F238E27FC236}">
                  <a16:creationId xmlns:a16="http://schemas.microsoft.com/office/drawing/2014/main" id="{7A1F5458-0827-48F7-BACF-EB81D4606353}"/>
                </a:ext>
                <a:ext uri="{C183D7F6-B498-43B3-948B-1728B52AA6E4}">
                  <adec:decorative xmlns:adec="http://schemas.microsoft.com/office/drawing/2017/decorative" val="1"/>
                </a:ext>
              </a:extLst>
            </p:cNvPr>
            <p:cNvSpPr>
              <a:spLocks noChangeAspect="1"/>
            </p:cNvSpPr>
            <p:nvPr/>
          </p:nvSpPr>
          <p:spPr bwMode="auto">
            <a:xfrm>
              <a:off x="2347888" y="5591453"/>
              <a:ext cx="359607" cy="359607"/>
            </a:xfrm>
            <a:prstGeom prst="ellipse">
              <a:avLst/>
            </a:prstGeom>
            <a:solidFill>
              <a:schemeClr val="bg1"/>
            </a:solidFill>
            <a:ln w="50800" cap="rnd">
              <a:gradFill>
                <a:gsLst>
                  <a:gs pos="0">
                    <a:schemeClr val="accent1"/>
                  </a:gs>
                  <a:gs pos="100000">
                    <a:srgbClr val="8661C5"/>
                  </a:gs>
                </a:gsLst>
                <a:lin ang="2700000" scaled="0"/>
              </a:gradFill>
              <a:headEnd type="none" w="lg" len="med"/>
              <a:tailEnd type="none" w="lg" len="med"/>
            </a:ln>
            <a:effectLst>
              <a:outerShdw blurRad="139700" dir="3000000" sx="101000" sy="101000" algn="ctr" rotWithShape="0">
                <a:prstClr val="black">
                  <a:alpha val="81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noFill/>
                  <a:effectLst/>
                  <a:uLnTx/>
                  <a:uFillTx/>
                  <a:latin typeface="Segoe UI"/>
                  <a:ea typeface="+mn-ea"/>
                  <a:cs typeface="Segoe UI" pitchFamily="34" charset="0"/>
                </a:rPr>
                <a:t>1</a:t>
              </a:r>
            </a:p>
          </p:txBody>
        </p:sp>
        <p:sp>
          <p:nvSpPr>
            <p:cNvPr id="16" name="Oval 15">
              <a:extLst>
                <a:ext uri="{FF2B5EF4-FFF2-40B4-BE49-F238E27FC236}">
                  <a16:creationId xmlns:a16="http://schemas.microsoft.com/office/drawing/2014/main" id="{656EACB0-2962-4183-9CF3-8283123D19E8}"/>
                </a:ext>
                <a:ext uri="{C183D7F6-B498-43B3-948B-1728B52AA6E4}">
                  <adec:decorative xmlns:adec="http://schemas.microsoft.com/office/drawing/2017/decorative" val="1"/>
                </a:ext>
              </a:extLst>
            </p:cNvPr>
            <p:cNvSpPr>
              <a:spLocks noChangeAspect="1"/>
            </p:cNvSpPr>
            <p:nvPr/>
          </p:nvSpPr>
          <p:spPr bwMode="auto">
            <a:xfrm>
              <a:off x="2687560" y="3419475"/>
              <a:ext cx="2531585" cy="2531585"/>
            </a:xfrm>
            <a:prstGeom prst="ellipse">
              <a:avLst/>
            </a:prstGeom>
            <a:solidFill>
              <a:schemeClr val="bg1"/>
            </a:solidFill>
            <a:ln w="63500" cap="rnd">
              <a:gradFill>
                <a:gsLst>
                  <a:gs pos="0">
                    <a:schemeClr val="accent1"/>
                  </a:gs>
                  <a:gs pos="100000">
                    <a:srgbClr val="8661C5"/>
                  </a:gs>
                </a:gsLst>
                <a:lin ang="2700000" scaled="0"/>
              </a:gradFill>
              <a:headEnd type="none" w="lg" len="med"/>
              <a:tailEnd type="none" w="lg" len="med"/>
            </a:ln>
            <a:effectLst>
              <a:outerShdw blurRad="139700" dir="3000000" sx="101000" sy="101000" algn="ctr" rotWithShape="0">
                <a:prstClr val="black">
                  <a:alpha val="81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noFill/>
                  <a:effectLst/>
                  <a:uLnTx/>
                  <a:uFillTx/>
                  <a:latin typeface="Segoe UI"/>
                  <a:ea typeface="+mn-ea"/>
                  <a:cs typeface="Segoe UI" pitchFamily="34" charset="0"/>
                </a:rPr>
                <a:t>2</a:t>
              </a:r>
            </a:p>
          </p:txBody>
        </p:sp>
        <p:sp>
          <p:nvSpPr>
            <p:cNvPr id="25" name="Rectangle 24">
              <a:extLst>
                <a:ext uri="{FF2B5EF4-FFF2-40B4-BE49-F238E27FC236}">
                  <a16:creationId xmlns:a16="http://schemas.microsoft.com/office/drawing/2014/main" id="{5BACCBB2-275D-4D76-9697-0B74A05F16B9}"/>
                </a:ext>
              </a:extLst>
            </p:cNvPr>
            <p:cNvSpPr>
              <a:spLocks noChangeAspect="1"/>
            </p:cNvSpPr>
            <p:nvPr/>
          </p:nvSpPr>
          <p:spPr bwMode="auto">
            <a:xfrm>
              <a:off x="726077" y="2958886"/>
              <a:ext cx="2029897" cy="692497"/>
            </a:xfrm>
            <a:prstGeom prst="rect">
              <a:avLst/>
            </a:prstGeom>
            <a:ln w="635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17B</a:t>
              </a:r>
            </a:p>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Turing-NLG | 2020</a:t>
              </a:r>
            </a:p>
          </p:txBody>
        </p:sp>
        <p:pic>
          <p:nvPicPr>
            <p:cNvPr id="4" name="Picture 12" descr="Microsoft's new logo | Logo Design Love">
              <a:extLst>
                <a:ext uri="{FF2B5EF4-FFF2-40B4-BE49-F238E27FC236}">
                  <a16:creationId xmlns:a16="http://schemas.microsoft.com/office/drawing/2014/main" id="{30A8342B-7C9C-358E-5458-EE277356D0BC}"/>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92261" y="3935871"/>
              <a:ext cx="3136099" cy="17640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A52DCD2A-471F-343C-D75E-80A4C2748DF9}"/>
              </a:ext>
              <a:ext uri="{C183D7F6-B498-43B3-948B-1728B52AA6E4}">
                <adec:decorative xmlns:adec="http://schemas.microsoft.com/office/drawing/2017/decorative" val="1"/>
              </a:ext>
            </a:extLst>
          </p:cNvPr>
          <p:cNvGrpSpPr/>
          <p:nvPr/>
        </p:nvGrpSpPr>
        <p:grpSpPr>
          <a:xfrm>
            <a:off x="1225459" y="-2170056"/>
            <a:ext cx="10494522" cy="8121116"/>
            <a:chOff x="1225459" y="-2170056"/>
            <a:chExt cx="10494522" cy="8121116"/>
          </a:xfrm>
        </p:grpSpPr>
        <p:sp>
          <p:nvSpPr>
            <p:cNvPr id="21" name="Oval 20">
              <a:extLst>
                <a:ext uri="{FF2B5EF4-FFF2-40B4-BE49-F238E27FC236}">
                  <a16:creationId xmlns:a16="http://schemas.microsoft.com/office/drawing/2014/main" id="{DF4133D3-0C9B-4877-B9F0-8A4FA9147C17}"/>
                </a:ext>
                <a:ext uri="{C183D7F6-B498-43B3-948B-1728B52AA6E4}">
                  <adec:decorative xmlns:adec="http://schemas.microsoft.com/office/drawing/2017/decorative" val="1"/>
                </a:ext>
              </a:extLst>
            </p:cNvPr>
            <p:cNvSpPr>
              <a:spLocks noChangeAspect="1"/>
            </p:cNvSpPr>
            <p:nvPr/>
          </p:nvSpPr>
          <p:spPr bwMode="auto">
            <a:xfrm>
              <a:off x="3598863" y="-2170056"/>
              <a:ext cx="8121118" cy="8121116"/>
            </a:xfrm>
            <a:prstGeom prst="ellipse">
              <a:avLst/>
            </a:prstGeom>
            <a:solidFill>
              <a:schemeClr val="bg1"/>
            </a:solidFill>
            <a:ln w="63500" cap="rnd">
              <a:gradFill>
                <a:gsLst>
                  <a:gs pos="0">
                    <a:schemeClr val="accent1"/>
                  </a:gs>
                  <a:gs pos="100000">
                    <a:srgbClr val="8661C5"/>
                  </a:gs>
                </a:gsLst>
                <a:lin ang="2700000" scaled="0"/>
              </a:gradFill>
              <a:headEnd type="none" w="lg" len="med"/>
              <a:tailEnd type="none" w="lg" len="med"/>
            </a:ln>
            <a:effectLst>
              <a:outerShdw blurRad="139700" dir="3000000" sx="101000" sy="101000" algn="ctr" rotWithShape="0">
                <a:prstClr val="black">
                  <a:alpha val="81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noFill/>
                  <a:effectLst/>
                  <a:uLnTx/>
                  <a:uFillTx/>
                  <a:latin typeface="Segoe UI"/>
                  <a:ea typeface="+mn-ea"/>
                  <a:cs typeface="Segoe UI" pitchFamily="34" charset="0"/>
                </a:rPr>
                <a:t>3</a:t>
              </a:r>
            </a:p>
          </p:txBody>
        </p:sp>
        <p:sp>
          <p:nvSpPr>
            <p:cNvPr id="26" name="Rectangle 25">
              <a:extLst>
                <a:ext uri="{FF2B5EF4-FFF2-40B4-BE49-F238E27FC236}">
                  <a16:creationId xmlns:a16="http://schemas.microsoft.com/office/drawing/2014/main" id="{85AD80BA-BF82-47CF-A677-3BC98A994906}"/>
                </a:ext>
              </a:extLst>
            </p:cNvPr>
            <p:cNvSpPr>
              <a:spLocks noChangeAspect="1"/>
            </p:cNvSpPr>
            <p:nvPr/>
          </p:nvSpPr>
          <p:spPr bwMode="auto">
            <a:xfrm>
              <a:off x="1225459" y="742989"/>
              <a:ext cx="2029897" cy="954107"/>
            </a:xfrm>
            <a:prstGeom prst="rect">
              <a:avLst/>
            </a:prstGeom>
            <a:ln w="635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4000" b="0" i="0" u="none" strike="noStrike" kern="0" cap="none" spc="-5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175B</a:t>
              </a:r>
            </a:p>
            <a:p>
              <a:pPr marL="0" marR="0" lvl="0" indent="0" algn="r" defTabSz="652943" rtl="0" eaLnBrk="1" fontAlgn="base" latinLnBrk="0" hangingPunct="1">
                <a:lnSpc>
                  <a:spcPct val="100000"/>
                </a:lnSpc>
                <a:spcBef>
                  <a:spcPct val="0"/>
                </a:spcBef>
                <a:spcAft>
                  <a:spcPct val="0"/>
                </a:spcAft>
                <a:buClrTx/>
                <a:buSzTx/>
                <a:buFontTx/>
                <a:buNone/>
                <a:tabLst/>
                <a:defRPr/>
              </a:pPr>
              <a:r>
                <a:rPr kumimoji="0" lang="en-US" sz="22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GPT-3</a:t>
              </a:r>
              <a:r>
                <a:rPr kumimoji="0" lang="en-US" sz="2200" b="0" i="0" u="none" strike="noStrike" kern="0" cap="none" spc="5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 </a:t>
              </a:r>
              <a:r>
                <a:rPr kumimoji="0" lang="en-US" sz="2200" b="0" i="0" u="none" strike="noStrike" kern="0" cap="none" spc="0" normalizeH="0" baseline="1500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a:t>
              </a:r>
              <a:r>
                <a:rPr kumimoji="0" lang="en-US" sz="2200" b="0" i="0" u="none" strike="noStrike" kern="0" cap="none" spc="5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 </a:t>
              </a:r>
              <a:r>
                <a:rPr kumimoji="0" lang="en-US" sz="2200" b="0" i="0" u="none" strike="noStrike" kern="0" cap="none" spc="0" normalizeH="0" baseline="0" noProof="0">
                  <a:ln>
                    <a:noFill/>
                  </a:ln>
                  <a:gradFill>
                    <a:gsLst>
                      <a:gs pos="83158">
                        <a:srgbClr val="FFFFFF"/>
                      </a:gs>
                      <a:gs pos="66316">
                        <a:srgbClr val="FFFFFF"/>
                      </a:gs>
                    </a:gsLst>
                    <a:lin ang="18900000" scaled="0"/>
                  </a:gradFill>
                  <a:effectLst/>
                  <a:uLnTx/>
                  <a:uFillTx/>
                  <a:latin typeface="Segoe UI Semibold"/>
                  <a:ea typeface="+mn-ea"/>
                  <a:cs typeface="Segoe UI" panose="020B0502040204020203" pitchFamily="34" charset="0"/>
                </a:rPr>
                <a:t>2020</a:t>
              </a:r>
            </a:p>
          </p:txBody>
        </p:sp>
        <p:pic>
          <p:nvPicPr>
            <p:cNvPr id="3" name="Picture 2">
              <a:extLst>
                <a:ext uri="{FF2B5EF4-FFF2-40B4-BE49-F238E27FC236}">
                  <a16:creationId xmlns:a16="http://schemas.microsoft.com/office/drawing/2014/main" id="{089A95A9-85D3-27F5-99E0-D2A60E06B8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74953" y="1278275"/>
              <a:ext cx="1768939" cy="1224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Microsoft's new logo | Logo Design Love">
              <a:extLst>
                <a:ext uri="{FF2B5EF4-FFF2-40B4-BE49-F238E27FC236}">
                  <a16:creationId xmlns:a16="http://schemas.microsoft.com/office/drawing/2014/main" id="{A9B6D520-1FBA-F552-F74D-34CEAB4BE883}"/>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91373" y="2227046"/>
              <a:ext cx="3136099" cy="17640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6021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6" presetClass="entr" presetSubtype="0"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80">
                                          <p:stCondLst>
                                            <p:cond delay="0"/>
                                          </p:stCondLst>
                                        </p:cTn>
                                        <p:tgtEl>
                                          <p:spTgt spid="7"/>
                                        </p:tgtEl>
                                      </p:cBhvr>
                                    </p:animEffect>
                                    <p:anim calcmode="lin" valueType="num">
                                      <p:cBhvr>
                                        <p:cTn id="1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6" dur="26">
                                          <p:stCondLst>
                                            <p:cond delay="650"/>
                                          </p:stCondLst>
                                        </p:cTn>
                                        <p:tgtEl>
                                          <p:spTgt spid="7"/>
                                        </p:tgtEl>
                                      </p:cBhvr>
                                      <p:to x="100000" y="60000"/>
                                    </p:animScale>
                                    <p:animScale>
                                      <p:cBhvr>
                                        <p:cTn id="17" dur="166" decel="50000">
                                          <p:stCondLst>
                                            <p:cond delay="676"/>
                                          </p:stCondLst>
                                        </p:cTn>
                                        <p:tgtEl>
                                          <p:spTgt spid="7"/>
                                        </p:tgtEl>
                                      </p:cBhvr>
                                      <p:to x="100000" y="100000"/>
                                    </p:animScale>
                                    <p:animScale>
                                      <p:cBhvr>
                                        <p:cTn id="18" dur="26">
                                          <p:stCondLst>
                                            <p:cond delay="1312"/>
                                          </p:stCondLst>
                                        </p:cTn>
                                        <p:tgtEl>
                                          <p:spTgt spid="7"/>
                                        </p:tgtEl>
                                      </p:cBhvr>
                                      <p:to x="100000" y="80000"/>
                                    </p:animScale>
                                    <p:animScale>
                                      <p:cBhvr>
                                        <p:cTn id="19" dur="166" decel="50000">
                                          <p:stCondLst>
                                            <p:cond delay="1338"/>
                                          </p:stCondLst>
                                        </p:cTn>
                                        <p:tgtEl>
                                          <p:spTgt spid="7"/>
                                        </p:tgtEl>
                                      </p:cBhvr>
                                      <p:to x="100000" y="100000"/>
                                    </p:animScale>
                                    <p:animScale>
                                      <p:cBhvr>
                                        <p:cTn id="20" dur="26">
                                          <p:stCondLst>
                                            <p:cond delay="1642"/>
                                          </p:stCondLst>
                                        </p:cTn>
                                        <p:tgtEl>
                                          <p:spTgt spid="7"/>
                                        </p:tgtEl>
                                      </p:cBhvr>
                                      <p:to x="100000" y="90000"/>
                                    </p:animScale>
                                    <p:animScale>
                                      <p:cBhvr>
                                        <p:cTn id="21" dur="166" decel="50000">
                                          <p:stCondLst>
                                            <p:cond delay="1668"/>
                                          </p:stCondLst>
                                        </p:cTn>
                                        <p:tgtEl>
                                          <p:spTgt spid="7"/>
                                        </p:tgtEl>
                                      </p:cBhvr>
                                      <p:to x="100000" y="100000"/>
                                    </p:animScale>
                                    <p:animScale>
                                      <p:cBhvr>
                                        <p:cTn id="22" dur="26">
                                          <p:stCondLst>
                                            <p:cond delay="1808"/>
                                          </p:stCondLst>
                                        </p:cTn>
                                        <p:tgtEl>
                                          <p:spTgt spid="7"/>
                                        </p:tgtEl>
                                      </p:cBhvr>
                                      <p:to x="100000" y="95000"/>
                                    </p:animScale>
                                    <p:animScale>
                                      <p:cBhvr>
                                        <p:cTn id="23"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3478826" y="1898859"/>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3275552" y="2616850"/>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0655" y="3456489"/>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6228588" y="1898859"/>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r>
              <a:rPr kumimoji="0" lang="en-US" sz="2000" b="0" i="0" u="none" strike="noStrike" kern="0" cap="none" spc="-50" normalizeH="0" baseline="0" noProof="0">
                <a:ln w="3175">
                  <a:noFill/>
                </a:ln>
                <a:solidFill>
                  <a:prstClr val="white"/>
                </a:solidFill>
                <a:effectLst/>
                <a:uLnTx/>
                <a:uFillTx/>
                <a:latin typeface="Segoe UI Semibold"/>
                <a:ea typeface="+mn-ea"/>
                <a:cs typeface="Segoe UI" pitchFamily="34" charset="0"/>
              </a:rPr>
              <a:t> </a:t>
            </a:r>
            <a:r>
              <a:rPr lang="en-US" sz="1200" kern="0" spc="-50">
                <a:ln w="3175">
                  <a:noFill/>
                </a:ln>
                <a:solidFill>
                  <a:prstClr val="white"/>
                </a:solidFill>
                <a:latin typeface="Segoe UI Semibold"/>
                <a:cs typeface="Segoe UI" pitchFamily="34" charset="0"/>
              </a:rPr>
              <a:t>(GPT-Turbo)</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6519957" y="2616850"/>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6123397" y="3158141"/>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6519957" y="4008017"/>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6123397" y="4549308"/>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6123397" y="5965780"/>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
        <p:nvSpPr>
          <p:cNvPr id="2" name="Cross 1">
            <a:extLst>
              <a:ext uri="{FF2B5EF4-FFF2-40B4-BE49-F238E27FC236}">
                <a16:creationId xmlns:a16="http://schemas.microsoft.com/office/drawing/2014/main" id="{579F4E47-CADB-031A-3647-BB9A0602FB1A}"/>
              </a:ext>
              <a:ext uri="{C183D7F6-B498-43B3-948B-1728B52AA6E4}">
                <adec:decorative xmlns:adec="http://schemas.microsoft.com/office/drawing/2017/decorative" val="1"/>
              </a:ext>
            </a:extLst>
          </p:cNvPr>
          <p:cNvSpPr/>
          <p:nvPr/>
        </p:nvSpPr>
        <p:spPr bwMode="auto">
          <a:xfrm>
            <a:off x="5950742" y="653801"/>
            <a:ext cx="290516" cy="283342"/>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3" name="Rectangle: Rounded Corners 2">
            <a:extLst>
              <a:ext uri="{FF2B5EF4-FFF2-40B4-BE49-F238E27FC236}">
                <a16:creationId xmlns:a16="http://schemas.microsoft.com/office/drawing/2014/main" id="{1F07C338-3AC3-73BA-9927-52E9351D1EFF}"/>
              </a:ext>
            </a:extLst>
          </p:cNvPr>
          <p:cNvSpPr/>
          <p:nvPr/>
        </p:nvSpPr>
        <p:spPr bwMode="auto">
          <a:xfrm>
            <a:off x="9389774" y="1898859"/>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GPT-4</a:t>
            </a:r>
          </a:p>
        </p:txBody>
      </p:sp>
      <p:pic>
        <p:nvPicPr>
          <p:cNvPr id="7" name="Picture 6">
            <a:extLst>
              <a:ext uri="{FF2B5EF4-FFF2-40B4-BE49-F238E27FC236}">
                <a16:creationId xmlns:a16="http://schemas.microsoft.com/office/drawing/2014/main" id="{B311A0AE-5DFA-202E-5988-EEF63171DA50}"/>
              </a:ext>
            </a:extLst>
          </p:cNvPr>
          <p:cNvPicPr>
            <a:picLocks noChangeAspect="1"/>
          </p:cNvPicPr>
          <p:nvPr/>
        </p:nvPicPr>
        <p:blipFill>
          <a:blip r:embed="rId9"/>
          <a:stretch>
            <a:fillRect/>
          </a:stretch>
        </p:blipFill>
        <p:spPr>
          <a:xfrm>
            <a:off x="8961819" y="2616850"/>
            <a:ext cx="3143085" cy="3130061"/>
          </a:xfrm>
          <a:prstGeom prst="rect">
            <a:avLst/>
          </a:prstGeom>
        </p:spPr>
      </p:pic>
    </p:spTree>
    <p:extLst>
      <p:ext uri="{BB962C8B-B14F-4D97-AF65-F5344CB8AC3E}">
        <p14:creationId xmlns:p14="http://schemas.microsoft.com/office/powerpoint/2010/main" val="311412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Content Generation</a:t>
              </a: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Call Center Analytics: Summary of customer support conversation logs</a:t>
            </a: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financial reporting, analyst articles)</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Search reviews for a specific product / service</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Social Media Trends Summarization</a:t>
            </a: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End to End Call Center Analytics: Classification, Sentiment, Entity Extraction, Summarization and Email Generation</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Customer 360: Hyper-personalisation using timely Summarization of customer queries &amp; trends, Search, and Content Generation</a:t>
            </a: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Call Center Analytics: Automatically generate responses to customer inquiries</a:t>
            </a: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Generate personalised UI for your website</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Business Process Automation: Search through structured &amp; unstructured documentation, Generate Code to query data models, Content Generation</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Azure Open AI Enterprise Readiness</a:t>
            </a:r>
          </a:p>
        </p:txBody>
      </p:sp>
    </p:spTree>
    <p:extLst>
      <p:ext uri="{BB962C8B-B14F-4D97-AF65-F5344CB8AC3E}">
        <p14:creationId xmlns:p14="http://schemas.microsoft.com/office/powerpoint/2010/main" val="426982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5.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459</TotalTime>
  <Words>5115</Words>
  <Application>Microsoft Office PowerPoint</Application>
  <PresentationFormat>Widescreen</PresentationFormat>
  <Paragraphs>455</Paragraphs>
  <Slides>30</Slides>
  <Notes>18</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30</vt:i4>
      </vt:variant>
    </vt:vector>
  </HeadingPairs>
  <TitlesOfParts>
    <vt:vector size="48" baseType="lpstr">
      <vt:lpstr>-apple-system</vt:lpstr>
      <vt:lpstr>Arial</vt:lpstr>
      <vt:lpstr>Calibri</vt:lpstr>
      <vt:lpstr>Camphor</vt:lpstr>
      <vt:lpstr>ColfaxAI</vt:lpstr>
      <vt:lpstr>HKGothicNo2</vt:lpstr>
      <vt:lpstr>Maven Pro</vt:lpstr>
      <vt:lpstr>Roboto Mono</vt:lpstr>
      <vt:lpstr>Segoe UI</vt:lpstr>
      <vt:lpstr>Segoe UI Semibold</vt:lpstr>
      <vt:lpstr>Söhne</vt:lpstr>
      <vt:lpstr>source-serif-pro</vt:lpstr>
      <vt:lpstr>Wingdings</vt:lpstr>
      <vt:lpstr>1_Build 2019 Black</vt:lpstr>
      <vt:lpstr>9-51153_Microsoft_Ignite_Black_Template</vt:lpstr>
      <vt:lpstr>Build 2019 Black</vt:lpstr>
      <vt:lpstr>2_Black Template</vt:lpstr>
      <vt:lpstr>5_Black Template</vt:lpstr>
      <vt:lpstr>Azure OpenAI</vt:lpstr>
      <vt:lpstr>Generative AI</vt:lpstr>
      <vt:lpstr>Traditional model development High cost and slow deployment—each service is trained disjointly</vt:lpstr>
      <vt:lpstr>Foundation Models</vt:lpstr>
      <vt:lpstr>GPT-3 (2020)</vt:lpstr>
      <vt:lpstr>Generative AI</vt:lpstr>
      <vt:lpstr>Azure AI</vt:lpstr>
      <vt:lpstr>PowerPoint Presentation</vt:lpstr>
      <vt:lpstr>Azure Open AI Enterprise Readiness</vt:lpstr>
      <vt:lpstr>Your data is your data</vt:lpstr>
      <vt:lpstr>Azure  OpenAI Service</vt:lpstr>
      <vt:lpstr>Azure OpenAI Service Responsible AI</vt:lpstr>
      <vt:lpstr>Large Language Model Adaptation</vt:lpstr>
      <vt:lpstr>How to adapt GPT models for your task</vt:lpstr>
      <vt:lpstr>Prompt Engineering</vt:lpstr>
      <vt:lpstr>PowerPoint Presentation</vt:lpstr>
      <vt:lpstr>Basic applications</vt:lpstr>
      <vt:lpstr>Mini-challenge for audience</vt:lpstr>
      <vt:lpstr>Advanced tips</vt:lpstr>
      <vt:lpstr>Fine Tuning</vt:lpstr>
      <vt:lpstr>Model Adaptation with specific domain data</vt:lpstr>
      <vt:lpstr>Azure OpenAI | Family of Models</vt:lpstr>
      <vt:lpstr>Fine tuning vs. prompt engineering</vt:lpstr>
      <vt:lpstr>Hyperparameters specific to Fine-Tuning</vt:lpstr>
      <vt:lpstr>Azure Open Solution Patterns</vt:lpstr>
      <vt:lpstr>Retrieval Augmented Generation</vt:lpstr>
      <vt:lpstr>Retrieval Augmented Generation Demo</vt:lpstr>
      <vt:lpstr>Natural Language Interface For Data Analysis</vt:lpstr>
      <vt:lpstr>Natural Language Interface For Data Analysis</vt:lpstr>
      <vt:lpstr>Summarization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Nguyen</dc:creator>
  <cp:lastModifiedBy>Anil Dwarakanath</cp:lastModifiedBy>
  <cp:revision>2</cp:revision>
  <dcterms:created xsi:type="dcterms:W3CDTF">2023-03-31T17:08:54Z</dcterms:created>
  <dcterms:modified xsi:type="dcterms:W3CDTF">2023-04-12T04:40:36Z</dcterms:modified>
</cp:coreProperties>
</file>